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305" r:id="rId4"/>
    <p:sldId id="297" r:id="rId5"/>
    <p:sldId id="307" r:id="rId6"/>
    <p:sldId id="260" r:id="rId7"/>
    <p:sldId id="271" r:id="rId8"/>
    <p:sldId id="314" r:id="rId9"/>
    <p:sldId id="272" r:id="rId10"/>
    <p:sldId id="311" r:id="rId11"/>
    <p:sldId id="310" r:id="rId12"/>
    <p:sldId id="315" r:id="rId13"/>
    <p:sldId id="312" r:id="rId14"/>
    <p:sldId id="303" r:id="rId15"/>
    <p:sldId id="289" r:id="rId16"/>
    <p:sldId id="290" r:id="rId17"/>
    <p:sldId id="291" r:id="rId18"/>
    <p:sldId id="292" r:id="rId19"/>
    <p:sldId id="293" r:id="rId20"/>
    <p:sldId id="294" r:id="rId21"/>
    <p:sldId id="295" r:id="rId22"/>
    <p:sldId id="318" r:id="rId23"/>
    <p:sldId id="319" r:id="rId24"/>
    <p:sldId id="320" r:id="rId25"/>
    <p:sldId id="321" r:id="rId26"/>
    <p:sldId id="322" r:id="rId27"/>
    <p:sldId id="268" r:id="rId28"/>
    <p:sldId id="261" r:id="rId29"/>
    <p:sldId id="2147470416" r:id="rId30"/>
    <p:sldId id="296" r:id="rId31"/>
    <p:sldId id="288" r:id="rId32"/>
    <p:sldId id="2147470414" r:id="rId33"/>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4" clrIdx="0">
    <p:extLst>
      <p:ext uri="{19B8F6BF-5375-455C-9EA6-DF929625EA0E}">
        <p15:presenceInfo xmlns:p15="http://schemas.microsoft.com/office/powerpoint/2012/main" userId="S::ransubra1@publicisgroupe.net::919af7de-2031-41f1-8c4e-83854e5339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C4"/>
    <a:srgbClr val="FFE100"/>
    <a:srgbClr val="FF7B16"/>
    <a:srgbClr val="004945"/>
    <a:srgbClr val="1E00DB"/>
    <a:srgbClr val="FF668B"/>
    <a:srgbClr val="FE414D"/>
    <a:srgbClr val="A9414D"/>
    <a:srgbClr val="5000A3"/>
    <a:srgbClr val="FFE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200D2D-5D2B-41D1-BCC7-DBBEB394F3F0}" v="63" dt="2022-08-26T09:15:09.560"/>
    <p1510:client id="{D774D573-F188-5443-998F-D298B255DF11}" v="512" dt="2022-08-26T10:23:04.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6385" autoAdjust="0"/>
  </p:normalViewPr>
  <p:slideViewPr>
    <p:cSldViewPr snapToGrid="0">
      <p:cViewPr varScale="1">
        <p:scale>
          <a:sx n="103" d="100"/>
          <a:sy n="103" d="100"/>
        </p:scale>
        <p:origin x="18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ul Chaturvedi" userId="9df3ba35-fc79-4d0e-b6b2-e65524f8c759" providerId="ADAL" clId="{D774D573-F188-5443-998F-D298B255DF11}"/>
    <pc:docChg chg="undo custSel addSld delSld modSld">
      <pc:chgData name="Mukul Chaturvedi" userId="9df3ba35-fc79-4d0e-b6b2-e65524f8c759" providerId="ADAL" clId="{D774D573-F188-5443-998F-D298B255DF11}" dt="2022-08-26T14:46:29.927" v="974" actId="1076"/>
      <pc:docMkLst>
        <pc:docMk/>
      </pc:docMkLst>
      <pc:sldChg chg="modSp mod">
        <pc:chgData name="Mukul Chaturvedi" userId="9df3ba35-fc79-4d0e-b6b2-e65524f8c759" providerId="ADAL" clId="{D774D573-F188-5443-998F-D298B255DF11}" dt="2022-08-26T10:04:40.199" v="950" actId="20577"/>
        <pc:sldMkLst>
          <pc:docMk/>
          <pc:sldMk cId="1247667612" sldId="260"/>
        </pc:sldMkLst>
        <pc:spChg chg="mod">
          <ac:chgData name="Mukul Chaturvedi" userId="9df3ba35-fc79-4d0e-b6b2-e65524f8c759" providerId="ADAL" clId="{D774D573-F188-5443-998F-D298B255DF11}" dt="2022-08-26T10:04:40.199" v="950" actId="20577"/>
          <ac:spMkLst>
            <pc:docMk/>
            <pc:sldMk cId="1247667612" sldId="260"/>
            <ac:spMk id="20" creationId="{AFF1A0CF-DF60-9EF6-641D-E7B25B2CEF2C}"/>
          </ac:spMkLst>
        </pc:spChg>
      </pc:sldChg>
      <pc:sldChg chg="addSp delSp modSp mod">
        <pc:chgData name="Mukul Chaturvedi" userId="9df3ba35-fc79-4d0e-b6b2-e65524f8c759" providerId="ADAL" clId="{D774D573-F188-5443-998F-D298B255DF11}" dt="2022-08-26T09:38:58.197" v="402" actId="1076"/>
        <pc:sldMkLst>
          <pc:docMk/>
          <pc:sldMk cId="2997125958" sldId="272"/>
        </pc:sldMkLst>
        <pc:picChg chg="add del">
          <ac:chgData name="Mukul Chaturvedi" userId="9df3ba35-fc79-4d0e-b6b2-e65524f8c759" providerId="ADAL" clId="{D774D573-F188-5443-998F-D298B255DF11}" dt="2022-08-26T09:35:19.433" v="374"/>
          <ac:picMkLst>
            <pc:docMk/>
            <pc:sldMk cId="2997125958" sldId="272"/>
            <ac:picMk id="28" creationId="{F43844AA-FB76-ECAA-1938-4278F8DB3D3D}"/>
          </ac:picMkLst>
        </pc:picChg>
        <pc:picChg chg="add mod">
          <ac:chgData name="Mukul Chaturvedi" userId="9df3ba35-fc79-4d0e-b6b2-e65524f8c759" providerId="ADAL" clId="{D774D573-F188-5443-998F-D298B255DF11}" dt="2022-08-26T09:35:33.787" v="377" actId="1076"/>
          <ac:picMkLst>
            <pc:docMk/>
            <pc:sldMk cId="2997125958" sldId="272"/>
            <ac:picMk id="29" creationId="{81CD0712-130F-A8B6-6586-7722BCD24415}"/>
          </ac:picMkLst>
        </pc:picChg>
        <pc:picChg chg="add del mod">
          <ac:chgData name="Mukul Chaturvedi" userId="9df3ba35-fc79-4d0e-b6b2-e65524f8c759" providerId="ADAL" clId="{D774D573-F188-5443-998F-D298B255DF11}" dt="2022-08-26T09:36:53.502" v="382" actId="478"/>
          <ac:picMkLst>
            <pc:docMk/>
            <pc:sldMk cId="2997125958" sldId="272"/>
            <ac:picMk id="30" creationId="{07A05C4A-B741-5D6A-090F-296B7FC3B2C1}"/>
          </ac:picMkLst>
        </pc:picChg>
        <pc:picChg chg="add del mod">
          <ac:chgData name="Mukul Chaturvedi" userId="9df3ba35-fc79-4d0e-b6b2-e65524f8c759" providerId="ADAL" clId="{D774D573-F188-5443-998F-D298B255DF11}" dt="2022-08-26T09:37:09.823" v="388" actId="478"/>
          <ac:picMkLst>
            <pc:docMk/>
            <pc:sldMk cId="2997125958" sldId="272"/>
            <ac:picMk id="31" creationId="{5CC14480-806D-B085-C0B4-9148C8900D35}"/>
          </ac:picMkLst>
        </pc:picChg>
        <pc:picChg chg="add mod">
          <ac:chgData name="Mukul Chaturvedi" userId="9df3ba35-fc79-4d0e-b6b2-e65524f8c759" providerId="ADAL" clId="{D774D573-F188-5443-998F-D298B255DF11}" dt="2022-08-26T09:37:19.948" v="392" actId="1076"/>
          <ac:picMkLst>
            <pc:docMk/>
            <pc:sldMk cId="2997125958" sldId="272"/>
            <ac:picMk id="32" creationId="{1745A2C9-D370-141A-E495-D48DECBFDD86}"/>
          </ac:picMkLst>
        </pc:picChg>
        <pc:picChg chg="add del mod">
          <ac:chgData name="Mukul Chaturvedi" userId="9df3ba35-fc79-4d0e-b6b2-e65524f8c759" providerId="ADAL" clId="{D774D573-F188-5443-998F-D298B255DF11}" dt="2022-08-26T09:38:53.638" v="401" actId="478"/>
          <ac:picMkLst>
            <pc:docMk/>
            <pc:sldMk cId="2997125958" sldId="272"/>
            <ac:picMk id="33" creationId="{67AB40B4-9C66-D4FE-785C-5EECAD98F7A0}"/>
          </ac:picMkLst>
        </pc:picChg>
        <pc:picChg chg="add mod">
          <ac:chgData name="Mukul Chaturvedi" userId="9df3ba35-fc79-4d0e-b6b2-e65524f8c759" providerId="ADAL" clId="{D774D573-F188-5443-998F-D298B255DF11}" dt="2022-08-26T09:38:58.197" v="402" actId="1076"/>
          <ac:picMkLst>
            <pc:docMk/>
            <pc:sldMk cId="2997125958" sldId="272"/>
            <ac:picMk id="34" creationId="{758BDF08-654C-376F-8276-8726E9EEA979}"/>
          </ac:picMkLst>
        </pc:picChg>
      </pc:sldChg>
      <pc:sldChg chg="modSp mod">
        <pc:chgData name="Mukul Chaturvedi" userId="9df3ba35-fc79-4d0e-b6b2-e65524f8c759" providerId="ADAL" clId="{D774D573-F188-5443-998F-D298B255DF11}" dt="2022-08-26T10:23:04.550" v="973" actId="1076"/>
        <pc:sldMkLst>
          <pc:docMk/>
          <pc:sldMk cId="3867289228" sldId="290"/>
        </pc:sldMkLst>
        <pc:picChg chg="mod">
          <ac:chgData name="Mukul Chaturvedi" userId="9df3ba35-fc79-4d0e-b6b2-e65524f8c759" providerId="ADAL" clId="{D774D573-F188-5443-998F-D298B255DF11}" dt="2022-08-26T10:23:02.277" v="972" actId="1076"/>
          <ac:picMkLst>
            <pc:docMk/>
            <pc:sldMk cId="3867289228" sldId="290"/>
            <ac:picMk id="10" creationId="{DEC41FE5-CE1C-81D9-3F78-F1A71C167E45}"/>
          </ac:picMkLst>
        </pc:picChg>
        <pc:picChg chg="mod">
          <ac:chgData name="Mukul Chaturvedi" userId="9df3ba35-fc79-4d0e-b6b2-e65524f8c759" providerId="ADAL" clId="{D774D573-F188-5443-998F-D298B255DF11}" dt="2022-08-26T10:23:04.550" v="973" actId="1076"/>
          <ac:picMkLst>
            <pc:docMk/>
            <pc:sldMk cId="3867289228" sldId="290"/>
            <ac:picMk id="11" creationId="{F0A13DDB-F3D0-8E32-04D3-9D65FB610962}"/>
          </ac:picMkLst>
        </pc:picChg>
      </pc:sldChg>
      <pc:sldChg chg="addSp delSp modSp mod modClrScheme chgLayout">
        <pc:chgData name="Mukul Chaturvedi" userId="9df3ba35-fc79-4d0e-b6b2-e65524f8c759" providerId="ADAL" clId="{D774D573-F188-5443-998F-D298B255DF11}" dt="2022-08-26T09:54:10.062" v="894" actId="700"/>
        <pc:sldMkLst>
          <pc:docMk/>
          <pc:sldMk cId="721948300" sldId="304"/>
        </pc:sldMkLst>
        <pc:spChg chg="mod ord">
          <ac:chgData name="Mukul Chaturvedi" userId="9df3ba35-fc79-4d0e-b6b2-e65524f8c759" providerId="ADAL" clId="{D774D573-F188-5443-998F-D298B255DF11}" dt="2022-08-26T09:54:10.062" v="894" actId="700"/>
          <ac:spMkLst>
            <pc:docMk/>
            <pc:sldMk cId="721948300" sldId="304"/>
            <ac:spMk id="2" creationId="{99B95D6D-19B2-5B3E-4F28-ADA16448D955}"/>
          </ac:spMkLst>
        </pc:spChg>
        <pc:spChg chg="mod ord">
          <ac:chgData name="Mukul Chaturvedi" userId="9df3ba35-fc79-4d0e-b6b2-e65524f8c759" providerId="ADAL" clId="{D774D573-F188-5443-998F-D298B255DF11}" dt="2022-08-26T09:54:10.062" v="894" actId="700"/>
          <ac:spMkLst>
            <pc:docMk/>
            <pc:sldMk cId="721948300" sldId="304"/>
            <ac:spMk id="3" creationId="{4BBE7A7A-0E3E-BFCB-DDAC-859FABDF6E02}"/>
          </ac:spMkLst>
        </pc:spChg>
        <pc:spChg chg="mod ord">
          <ac:chgData name="Mukul Chaturvedi" userId="9df3ba35-fc79-4d0e-b6b2-e65524f8c759" providerId="ADAL" clId="{D774D573-F188-5443-998F-D298B255DF11}" dt="2022-08-26T09:54:10.062" v="894" actId="700"/>
          <ac:spMkLst>
            <pc:docMk/>
            <pc:sldMk cId="721948300" sldId="304"/>
            <ac:spMk id="4" creationId="{DA4EB8A2-47CF-FAA6-B848-071AB7DA145F}"/>
          </ac:spMkLst>
        </pc:spChg>
        <pc:spChg chg="add del mod ord">
          <ac:chgData name="Mukul Chaturvedi" userId="9df3ba35-fc79-4d0e-b6b2-e65524f8c759" providerId="ADAL" clId="{D774D573-F188-5443-998F-D298B255DF11}" dt="2022-08-26T09:54:10.062" v="894" actId="700"/>
          <ac:spMkLst>
            <pc:docMk/>
            <pc:sldMk cId="721948300" sldId="304"/>
            <ac:spMk id="5" creationId="{64FC7501-23CD-22B9-678E-A3A52DF5D042}"/>
          </ac:spMkLst>
        </pc:spChg>
      </pc:sldChg>
      <pc:sldChg chg="modSp del mod">
        <pc:chgData name="Mukul Chaturvedi" userId="9df3ba35-fc79-4d0e-b6b2-e65524f8c759" providerId="ADAL" clId="{D774D573-F188-5443-998F-D298B255DF11}" dt="2022-08-26T09:33:27.139" v="372" actId="2696"/>
        <pc:sldMkLst>
          <pc:docMk/>
          <pc:sldMk cId="2309912311" sldId="309"/>
        </pc:sldMkLst>
        <pc:spChg chg="mod">
          <ac:chgData name="Mukul Chaturvedi" userId="9df3ba35-fc79-4d0e-b6b2-e65524f8c759" providerId="ADAL" clId="{D774D573-F188-5443-998F-D298B255DF11}" dt="2022-08-26T09:06:13.088" v="12" actId="20577"/>
          <ac:spMkLst>
            <pc:docMk/>
            <pc:sldMk cId="2309912311" sldId="309"/>
            <ac:spMk id="3" creationId="{A510F5B9-8434-3989-29BE-BACD1A81D90C}"/>
          </ac:spMkLst>
        </pc:spChg>
        <pc:spChg chg="mod">
          <ac:chgData name="Mukul Chaturvedi" userId="9df3ba35-fc79-4d0e-b6b2-e65524f8c759" providerId="ADAL" clId="{D774D573-F188-5443-998F-D298B255DF11}" dt="2022-08-26T09:06:09.397" v="10" actId="207"/>
          <ac:spMkLst>
            <pc:docMk/>
            <pc:sldMk cId="2309912311" sldId="309"/>
            <ac:spMk id="11" creationId="{C216E827-EA32-9665-7C93-83D4226FECB3}"/>
          </ac:spMkLst>
        </pc:spChg>
        <pc:spChg chg="mod">
          <ac:chgData name="Mukul Chaturvedi" userId="9df3ba35-fc79-4d0e-b6b2-e65524f8c759" providerId="ADAL" clId="{D774D573-F188-5443-998F-D298B255DF11}" dt="2022-08-26T09:06:08.948" v="9" actId="207"/>
          <ac:spMkLst>
            <pc:docMk/>
            <pc:sldMk cId="2309912311" sldId="309"/>
            <ac:spMk id="39" creationId="{38A03BFF-7B92-C62D-CEB5-BB84E032214A}"/>
          </ac:spMkLst>
        </pc:spChg>
        <pc:spChg chg="mod">
          <ac:chgData name="Mukul Chaturvedi" userId="9df3ba35-fc79-4d0e-b6b2-e65524f8c759" providerId="ADAL" clId="{D774D573-F188-5443-998F-D298B255DF11}" dt="2022-08-26T09:05:30.279" v="6" actId="207"/>
          <ac:spMkLst>
            <pc:docMk/>
            <pc:sldMk cId="2309912311" sldId="309"/>
            <ac:spMk id="40" creationId="{B18EB537-DB0A-7020-5C23-43928CB1E973}"/>
          </ac:spMkLst>
        </pc:spChg>
        <pc:spChg chg="mod">
          <ac:chgData name="Mukul Chaturvedi" userId="9df3ba35-fc79-4d0e-b6b2-e65524f8c759" providerId="ADAL" clId="{D774D573-F188-5443-998F-D298B255DF11}" dt="2022-08-26T09:05:30.279" v="6" actId="207"/>
          <ac:spMkLst>
            <pc:docMk/>
            <pc:sldMk cId="2309912311" sldId="309"/>
            <ac:spMk id="41" creationId="{0CFE7356-12FD-C23C-25B0-591787C338FB}"/>
          </ac:spMkLst>
        </pc:spChg>
        <pc:spChg chg="mod">
          <ac:chgData name="Mukul Chaturvedi" userId="9df3ba35-fc79-4d0e-b6b2-e65524f8c759" providerId="ADAL" clId="{D774D573-F188-5443-998F-D298B255DF11}" dt="2022-08-26T09:05:30.279" v="6" actId="207"/>
          <ac:spMkLst>
            <pc:docMk/>
            <pc:sldMk cId="2309912311" sldId="309"/>
            <ac:spMk id="42" creationId="{05F267D8-A033-4A94-7215-F1C271C0F49C}"/>
          </ac:spMkLst>
        </pc:spChg>
        <pc:spChg chg="mod">
          <ac:chgData name="Mukul Chaturvedi" userId="9df3ba35-fc79-4d0e-b6b2-e65524f8c759" providerId="ADAL" clId="{D774D573-F188-5443-998F-D298B255DF11}" dt="2022-08-26T09:05:30.279" v="6" actId="207"/>
          <ac:spMkLst>
            <pc:docMk/>
            <pc:sldMk cId="2309912311" sldId="309"/>
            <ac:spMk id="43" creationId="{E88FEEBB-C5B4-148A-17C6-A08B125F7F43}"/>
          </ac:spMkLst>
        </pc:spChg>
      </pc:sldChg>
      <pc:sldChg chg="addSp delSp modSp mod">
        <pc:chgData name="Mukul Chaturvedi" userId="9df3ba35-fc79-4d0e-b6b2-e65524f8c759" providerId="ADAL" clId="{D774D573-F188-5443-998F-D298B255DF11}" dt="2022-08-26T09:52:56.817" v="827" actId="478"/>
        <pc:sldMkLst>
          <pc:docMk/>
          <pc:sldMk cId="2134025772" sldId="310"/>
        </pc:sldMkLst>
        <pc:spChg chg="del">
          <ac:chgData name="Mukul Chaturvedi" userId="9df3ba35-fc79-4d0e-b6b2-e65524f8c759" providerId="ADAL" clId="{D774D573-F188-5443-998F-D298B255DF11}" dt="2022-08-26T09:52:56.817" v="827" actId="478"/>
          <ac:spMkLst>
            <pc:docMk/>
            <pc:sldMk cId="2134025772" sldId="310"/>
            <ac:spMk id="8" creationId="{6AC2B79A-CD41-3B7D-6B94-8977710FFDFB}"/>
          </ac:spMkLst>
        </pc:spChg>
        <pc:picChg chg="mod">
          <ac:chgData name="Mukul Chaturvedi" userId="9df3ba35-fc79-4d0e-b6b2-e65524f8c759" providerId="ADAL" clId="{D774D573-F188-5443-998F-D298B255DF11}" dt="2022-08-26T09:52:19.112" v="768" actId="1037"/>
          <ac:picMkLst>
            <pc:docMk/>
            <pc:sldMk cId="2134025772" sldId="310"/>
            <ac:picMk id="9" creationId="{676FDE1D-5962-CC1B-8E1E-77D3859246D8}"/>
          </ac:picMkLst>
        </pc:picChg>
        <pc:picChg chg="mod">
          <ac:chgData name="Mukul Chaturvedi" userId="9df3ba35-fc79-4d0e-b6b2-e65524f8c759" providerId="ADAL" clId="{D774D573-F188-5443-998F-D298B255DF11}" dt="2022-08-26T09:50:19.558" v="429" actId="1037"/>
          <ac:picMkLst>
            <pc:docMk/>
            <pc:sldMk cId="2134025772" sldId="310"/>
            <ac:picMk id="12" creationId="{C66422BC-1AB8-AF48-7BCD-99F7E356161F}"/>
          </ac:picMkLst>
        </pc:picChg>
        <pc:picChg chg="mod">
          <ac:chgData name="Mukul Chaturvedi" userId="9df3ba35-fc79-4d0e-b6b2-e65524f8c759" providerId="ADAL" clId="{D774D573-F188-5443-998F-D298B255DF11}" dt="2022-08-26T09:52:08.550" v="759" actId="1037"/>
          <ac:picMkLst>
            <pc:docMk/>
            <pc:sldMk cId="2134025772" sldId="310"/>
            <ac:picMk id="14" creationId="{691AC7D3-4790-8DB4-E3D1-8D79668EB482}"/>
          </ac:picMkLst>
        </pc:picChg>
        <pc:picChg chg="mod">
          <ac:chgData name="Mukul Chaturvedi" userId="9df3ba35-fc79-4d0e-b6b2-e65524f8c759" providerId="ADAL" clId="{D774D573-F188-5443-998F-D298B255DF11}" dt="2022-08-26T09:52:32.129" v="791" actId="1037"/>
          <ac:picMkLst>
            <pc:docMk/>
            <pc:sldMk cId="2134025772" sldId="310"/>
            <ac:picMk id="16" creationId="{7F9020DE-553D-35A9-FE96-44FF78F126F3}"/>
          </ac:picMkLst>
        </pc:picChg>
        <pc:picChg chg="mod">
          <ac:chgData name="Mukul Chaturvedi" userId="9df3ba35-fc79-4d0e-b6b2-e65524f8c759" providerId="ADAL" clId="{D774D573-F188-5443-998F-D298B255DF11}" dt="2022-08-26T09:52:22.112" v="774" actId="1037"/>
          <ac:picMkLst>
            <pc:docMk/>
            <pc:sldMk cId="2134025772" sldId="310"/>
            <ac:picMk id="18" creationId="{D393B06F-CD7C-49DB-2952-7ED33BE2274C}"/>
          </ac:picMkLst>
        </pc:picChg>
        <pc:picChg chg="mod">
          <ac:chgData name="Mukul Chaturvedi" userId="9df3ba35-fc79-4d0e-b6b2-e65524f8c759" providerId="ADAL" clId="{D774D573-F188-5443-998F-D298B255DF11}" dt="2022-08-26T09:52:11.098" v="761" actId="1038"/>
          <ac:picMkLst>
            <pc:docMk/>
            <pc:sldMk cId="2134025772" sldId="310"/>
            <ac:picMk id="20" creationId="{ADDF785E-8F91-2A71-D985-037848C9D211}"/>
          </ac:picMkLst>
        </pc:picChg>
        <pc:picChg chg="mod">
          <ac:chgData name="Mukul Chaturvedi" userId="9df3ba35-fc79-4d0e-b6b2-e65524f8c759" providerId="ADAL" clId="{D774D573-F188-5443-998F-D298B255DF11}" dt="2022-08-26T09:52:46.798" v="826" actId="1036"/>
          <ac:picMkLst>
            <pc:docMk/>
            <pc:sldMk cId="2134025772" sldId="310"/>
            <ac:picMk id="22" creationId="{D37551BF-33E1-BCEF-78AB-7ACDB5AA606C}"/>
          </ac:picMkLst>
        </pc:picChg>
        <pc:picChg chg="mod">
          <ac:chgData name="Mukul Chaturvedi" userId="9df3ba35-fc79-4d0e-b6b2-e65524f8c759" providerId="ADAL" clId="{D774D573-F188-5443-998F-D298B255DF11}" dt="2022-08-26T09:50:19.558" v="429" actId="1037"/>
          <ac:picMkLst>
            <pc:docMk/>
            <pc:sldMk cId="2134025772" sldId="310"/>
            <ac:picMk id="24" creationId="{2223E763-82EB-BD06-3DF7-F065B0010154}"/>
          </ac:picMkLst>
        </pc:picChg>
        <pc:picChg chg="add mod">
          <ac:chgData name="Mukul Chaturvedi" userId="9df3ba35-fc79-4d0e-b6b2-e65524f8c759" providerId="ADAL" clId="{D774D573-F188-5443-998F-D298B255DF11}" dt="2022-08-26T09:52:27.478" v="787" actId="1037"/>
          <ac:picMkLst>
            <pc:docMk/>
            <pc:sldMk cId="2134025772" sldId="310"/>
            <ac:picMk id="55" creationId="{93D8D4A8-D2CC-B821-3DF3-A6A4DAF331BA}"/>
          </ac:picMkLst>
        </pc:picChg>
        <pc:picChg chg="add del mod">
          <ac:chgData name="Mukul Chaturvedi" userId="9df3ba35-fc79-4d0e-b6b2-e65524f8c759" providerId="ADAL" clId="{D774D573-F188-5443-998F-D298B255DF11}" dt="2022-08-26T09:50:03.354" v="412" actId="478"/>
          <ac:picMkLst>
            <pc:docMk/>
            <pc:sldMk cId="2134025772" sldId="310"/>
            <ac:picMk id="1026" creationId="{A6F5B4B0-3D13-E89B-657A-7E2BA4E9F8D7}"/>
          </ac:picMkLst>
        </pc:picChg>
        <pc:picChg chg="add mod">
          <ac:chgData name="Mukul Chaturvedi" userId="9df3ba35-fc79-4d0e-b6b2-e65524f8c759" providerId="ADAL" clId="{D774D573-F188-5443-998F-D298B255DF11}" dt="2022-08-26T09:52:41.457" v="811" actId="1037"/>
          <ac:picMkLst>
            <pc:docMk/>
            <pc:sldMk cId="2134025772" sldId="310"/>
            <ac:picMk id="1028" creationId="{A1344D80-F92A-ED6C-1101-46F80507AB6F}"/>
          </ac:picMkLst>
        </pc:picChg>
        <pc:cxnChg chg="mod">
          <ac:chgData name="Mukul Chaturvedi" userId="9df3ba35-fc79-4d0e-b6b2-e65524f8c759" providerId="ADAL" clId="{D774D573-F188-5443-998F-D298B255DF11}" dt="2022-08-26T09:50:28.408" v="459" actId="1037"/>
          <ac:cxnSpMkLst>
            <pc:docMk/>
            <pc:sldMk cId="2134025772" sldId="310"/>
            <ac:cxnSpMk id="28" creationId="{9F0F2D0D-527C-BD1E-EA83-822E811E33B7}"/>
          </ac:cxnSpMkLst>
        </pc:cxnChg>
        <pc:cxnChg chg="mod">
          <ac:chgData name="Mukul Chaturvedi" userId="9df3ba35-fc79-4d0e-b6b2-e65524f8c759" providerId="ADAL" clId="{D774D573-F188-5443-998F-D298B255DF11}" dt="2022-08-26T09:52:01.924" v="747" actId="1076"/>
          <ac:cxnSpMkLst>
            <pc:docMk/>
            <pc:sldMk cId="2134025772" sldId="310"/>
            <ac:cxnSpMk id="49" creationId="{943BC510-FF66-991D-3A77-AE8F40ADBDB7}"/>
          </ac:cxnSpMkLst>
        </pc:cxnChg>
        <pc:cxnChg chg="mod">
          <ac:chgData name="Mukul Chaturvedi" userId="9df3ba35-fc79-4d0e-b6b2-e65524f8c759" providerId="ADAL" clId="{D774D573-F188-5443-998F-D298B255DF11}" dt="2022-08-26T09:52:15.957" v="762" actId="1076"/>
          <ac:cxnSpMkLst>
            <pc:docMk/>
            <pc:sldMk cId="2134025772" sldId="310"/>
            <ac:cxnSpMk id="50" creationId="{5867BE40-BD2B-8089-9E76-26AB8A939CC2}"/>
          </ac:cxnSpMkLst>
        </pc:cxnChg>
        <pc:cxnChg chg="mod">
          <ac:chgData name="Mukul Chaturvedi" userId="9df3ba35-fc79-4d0e-b6b2-e65524f8c759" providerId="ADAL" clId="{D774D573-F188-5443-998F-D298B255DF11}" dt="2022-08-26T09:51:17.196" v="699" actId="1076"/>
          <ac:cxnSpMkLst>
            <pc:docMk/>
            <pc:sldMk cId="2134025772" sldId="310"/>
            <ac:cxnSpMk id="51" creationId="{649B6645-22B8-5313-80D0-8E1DB527C6D3}"/>
          </ac:cxnSpMkLst>
        </pc:cxnChg>
        <pc:cxnChg chg="add mod">
          <ac:chgData name="Mukul Chaturvedi" userId="9df3ba35-fc79-4d0e-b6b2-e65524f8c759" providerId="ADAL" clId="{D774D573-F188-5443-998F-D298B255DF11}" dt="2022-08-26T09:52:37.589" v="804" actId="1037"/>
          <ac:cxnSpMkLst>
            <pc:docMk/>
            <pc:sldMk cId="2134025772" sldId="310"/>
            <ac:cxnSpMk id="56" creationId="{B50CB5EC-B197-3DCA-50C8-80B8E480229A}"/>
          </ac:cxnSpMkLst>
        </pc:cxnChg>
      </pc:sldChg>
      <pc:sldChg chg="del">
        <pc:chgData name="Mukul Chaturvedi" userId="9df3ba35-fc79-4d0e-b6b2-e65524f8c759" providerId="ADAL" clId="{D774D573-F188-5443-998F-D298B255DF11}" dt="2022-08-26T10:08:17.891" v="951" actId="2696"/>
        <pc:sldMkLst>
          <pc:docMk/>
          <pc:sldMk cId="2691102268" sldId="313"/>
        </pc:sldMkLst>
      </pc:sldChg>
      <pc:sldChg chg="addSp delSp modSp add mod">
        <pc:chgData name="Mukul Chaturvedi" userId="9df3ba35-fc79-4d0e-b6b2-e65524f8c759" providerId="ADAL" clId="{D774D573-F188-5443-998F-D298B255DF11}" dt="2022-08-26T14:46:29.927" v="974" actId="1076"/>
        <pc:sldMkLst>
          <pc:docMk/>
          <pc:sldMk cId="395766534" sldId="314"/>
        </pc:sldMkLst>
        <pc:spChg chg="del">
          <ac:chgData name="Mukul Chaturvedi" userId="9df3ba35-fc79-4d0e-b6b2-e65524f8c759" providerId="ADAL" clId="{D774D573-F188-5443-998F-D298B255DF11}" dt="2022-08-26T09:18:05.695" v="14" actId="478"/>
          <ac:spMkLst>
            <pc:docMk/>
            <pc:sldMk cId="395766534" sldId="314"/>
            <ac:spMk id="5" creationId="{AB24F3B2-742B-B58C-AA48-E7BF2D3B5B59}"/>
          </ac:spMkLst>
        </pc:spChg>
        <pc:spChg chg="add mod">
          <ac:chgData name="Mukul Chaturvedi" userId="9df3ba35-fc79-4d0e-b6b2-e65524f8c759" providerId="ADAL" clId="{D774D573-F188-5443-998F-D298B255DF11}" dt="2022-08-26T09:33:08.877" v="369" actId="164"/>
          <ac:spMkLst>
            <pc:docMk/>
            <pc:sldMk cId="395766534" sldId="314"/>
            <ac:spMk id="8" creationId="{4E8F76AB-FDCE-5F1E-4BA7-84EDDFB6AFCB}"/>
          </ac:spMkLst>
        </pc:spChg>
        <pc:spChg chg="add mod">
          <ac:chgData name="Mukul Chaturvedi" userId="9df3ba35-fc79-4d0e-b6b2-e65524f8c759" providerId="ADAL" clId="{D774D573-F188-5443-998F-D298B255DF11}" dt="2022-08-26T09:33:08.877" v="369" actId="164"/>
          <ac:spMkLst>
            <pc:docMk/>
            <pc:sldMk cId="395766534" sldId="314"/>
            <ac:spMk id="9" creationId="{44FEBEA3-CFCD-7C11-D1BF-6ED0A854B001}"/>
          </ac:spMkLst>
        </pc:spChg>
        <pc:spChg chg="add mod">
          <ac:chgData name="Mukul Chaturvedi" userId="9df3ba35-fc79-4d0e-b6b2-e65524f8c759" providerId="ADAL" clId="{D774D573-F188-5443-998F-D298B255DF11}" dt="2022-08-26T09:33:08.877" v="369" actId="164"/>
          <ac:spMkLst>
            <pc:docMk/>
            <pc:sldMk cId="395766534" sldId="314"/>
            <ac:spMk id="10" creationId="{6524F4A9-FB62-7B08-A171-F7D3CDDDF474}"/>
          </ac:spMkLst>
        </pc:spChg>
        <pc:spChg chg="mod">
          <ac:chgData name="Mukul Chaturvedi" userId="9df3ba35-fc79-4d0e-b6b2-e65524f8c759" providerId="ADAL" clId="{D774D573-F188-5443-998F-D298B255DF11}" dt="2022-08-26T09:33:08.877" v="369" actId="164"/>
          <ac:spMkLst>
            <pc:docMk/>
            <pc:sldMk cId="395766534" sldId="314"/>
            <ac:spMk id="11" creationId="{C216E827-EA32-9665-7C93-83D4226FECB3}"/>
          </ac:spMkLst>
        </pc:spChg>
        <pc:spChg chg="add del mod">
          <ac:chgData name="Mukul Chaturvedi" userId="9df3ba35-fc79-4d0e-b6b2-e65524f8c759" providerId="ADAL" clId="{D774D573-F188-5443-998F-D298B255DF11}" dt="2022-08-26T09:27:58.627" v="179" actId="478"/>
          <ac:spMkLst>
            <pc:docMk/>
            <pc:sldMk cId="395766534" sldId="314"/>
            <ac:spMk id="12" creationId="{35EEBFD3-A7F3-CE8F-A10A-CA53B41764CB}"/>
          </ac:spMkLst>
        </pc:spChg>
        <pc:spChg chg="add mod">
          <ac:chgData name="Mukul Chaturvedi" userId="9df3ba35-fc79-4d0e-b6b2-e65524f8c759" providerId="ADAL" clId="{D774D573-F188-5443-998F-D298B255DF11}" dt="2022-08-26T09:33:08.877" v="369" actId="164"/>
          <ac:spMkLst>
            <pc:docMk/>
            <pc:sldMk cId="395766534" sldId="314"/>
            <ac:spMk id="19" creationId="{C97BA4B3-FDAB-B308-7176-7AAF1E903CA2}"/>
          </ac:spMkLst>
        </pc:spChg>
        <pc:spChg chg="add mod">
          <ac:chgData name="Mukul Chaturvedi" userId="9df3ba35-fc79-4d0e-b6b2-e65524f8c759" providerId="ADAL" clId="{D774D573-F188-5443-998F-D298B255DF11}" dt="2022-08-26T09:33:08.877" v="369" actId="164"/>
          <ac:spMkLst>
            <pc:docMk/>
            <pc:sldMk cId="395766534" sldId="314"/>
            <ac:spMk id="20" creationId="{05123B93-E14B-1FBC-A35E-F587EED9960B}"/>
          </ac:spMkLst>
        </pc:spChg>
        <pc:spChg chg="add mod">
          <ac:chgData name="Mukul Chaturvedi" userId="9df3ba35-fc79-4d0e-b6b2-e65524f8c759" providerId="ADAL" clId="{D774D573-F188-5443-998F-D298B255DF11}" dt="2022-08-26T09:33:08.877" v="369" actId="164"/>
          <ac:spMkLst>
            <pc:docMk/>
            <pc:sldMk cId="395766534" sldId="314"/>
            <ac:spMk id="21" creationId="{9641E706-FE27-D59F-5721-3954576427A4}"/>
          </ac:spMkLst>
        </pc:spChg>
        <pc:spChg chg="add mod">
          <ac:chgData name="Mukul Chaturvedi" userId="9df3ba35-fc79-4d0e-b6b2-e65524f8c759" providerId="ADAL" clId="{D774D573-F188-5443-998F-D298B255DF11}" dt="2022-08-26T09:33:08.877" v="369" actId="164"/>
          <ac:spMkLst>
            <pc:docMk/>
            <pc:sldMk cId="395766534" sldId="314"/>
            <ac:spMk id="22" creationId="{110FDB0B-8A1C-0B49-B0A8-C2FD5974546C}"/>
          </ac:spMkLst>
        </pc:spChg>
        <pc:spChg chg="add del mod">
          <ac:chgData name="Mukul Chaturvedi" userId="9df3ba35-fc79-4d0e-b6b2-e65524f8c759" providerId="ADAL" clId="{D774D573-F188-5443-998F-D298B255DF11}" dt="2022-08-26T09:30:31.239" v="300" actId="478"/>
          <ac:spMkLst>
            <pc:docMk/>
            <pc:sldMk cId="395766534" sldId="314"/>
            <ac:spMk id="23" creationId="{246EACEE-F29E-87BF-96B6-B1479709D6DE}"/>
          </ac:spMkLst>
        </pc:spChg>
        <pc:spChg chg="add mod">
          <ac:chgData name="Mukul Chaturvedi" userId="9df3ba35-fc79-4d0e-b6b2-e65524f8c759" providerId="ADAL" clId="{D774D573-F188-5443-998F-D298B255DF11}" dt="2022-08-26T09:33:08.877" v="369" actId="164"/>
          <ac:spMkLst>
            <pc:docMk/>
            <pc:sldMk cId="395766534" sldId="314"/>
            <ac:spMk id="29" creationId="{2135F858-8921-36E2-2593-428A6611E2BD}"/>
          </ac:spMkLst>
        </pc:spChg>
        <pc:spChg chg="add mod">
          <ac:chgData name="Mukul Chaturvedi" userId="9df3ba35-fc79-4d0e-b6b2-e65524f8c759" providerId="ADAL" clId="{D774D573-F188-5443-998F-D298B255DF11}" dt="2022-08-26T09:33:08.877" v="369" actId="164"/>
          <ac:spMkLst>
            <pc:docMk/>
            <pc:sldMk cId="395766534" sldId="314"/>
            <ac:spMk id="30" creationId="{4AEEC5AA-5218-57F4-4A7B-EE9206CBDB52}"/>
          </ac:spMkLst>
        </pc:spChg>
        <pc:spChg chg="add mod">
          <ac:chgData name="Mukul Chaturvedi" userId="9df3ba35-fc79-4d0e-b6b2-e65524f8c759" providerId="ADAL" clId="{D774D573-F188-5443-998F-D298B255DF11}" dt="2022-08-26T09:33:08.877" v="369" actId="164"/>
          <ac:spMkLst>
            <pc:docMk/>
            <pc:sldMk cId="395766534" sldId="314"/>
            <ac:spMk id="31" creationId="{D75959BB-DC5D-58B5-2C5E-25BCB36D014C}"/>
          </ac:spMkLst>
        </pc:spChg>
        <pc:spChg chg="add mod">
          <ac:chgData name="Mukul Chaturvedi" userId="9df3ba35-fc79-4d0e-b6b2-e65524f8c759" providerId="ADAL" clId="{D774D573-F188-5443-998F-D298B255DF11}" dt="2022-08-26T14:46:29.927" v="974" actId="1076"/>
          <ac:spMkLst>
            <pc:docMk/>
            <pc:sldMk cId="395766534" sldId="314"/>
            <ac:spMk id="32" creationId="{09823102-C4CB-6056-1709-265329DEDFC2}"/>
          </ac:spMkLst>
        </pc:spChg>
        <pc:spChg chg="add mod">
          <ac:chgData name="Mukul Chaturvedi" userId="9df3ba35-fc79-4d0e-b6b2-e65524f8c759" providerId="ADAL" clId="{D774D573-F188-5443-998F-D298B255DF11}" dt="2022-08-26T09:33:08.877" v="369" actId="164"/>
          <ac:spMkLst>
            <pc:docMk/>
            <pc:sldMk cId="395766534" sldId="314"/>
            <ac:spMk id="33" creationId="{A742402E-B8FF-3272-1098-DF57106A1744}"/>
          </ac:spMkLst>
        </pc:spChg>
        <pc:spChg chg="del">
          <ac:chgData name="Mukul Chaturvedi" userId="9df3ba35-fc79-4d0e-b6b2-e65524f8c759" providerId="ADAL" clId="{D774D573-F188-5443-998F-D298B255DF11}" dt="2022-08-26T09:18:05.695" v="14" actId="478"/>
          <ac:spMkLst>
            <pc:docMk/>
            <pc:sldMk cId="395766534" sldId="314"/>
            <ac:spMk id="34" creationId="{98D8E178-689C-2EE9-8EC3-C5F7A4601CBB}"/>
          </ac:spMkLst>
        </pc:spChg>
        <pc:spChg chg="del">
          <ac:chgData name="Mukul Chaturvedi" userId="9df3ba35-fc79-4d0e-b6b2-e65524f8c759" providerId="ADAL" clId="{D774D573-F188-5443-998F-D298B255DF11}" dt="2022-08-26T09:18:05.695" v="14" actId="478"/>
          <ac:spMkLst>
            <pc:docMk/>
            <pc:sldMk cId="395766534" sldId="314"/>
            <ac:spMk id="35" creationId="{8F25F316-6A1C-8153-1DF8-61D39DB0FD49}"/>
          </ac:spMkLst>
        </pc:spChg>
        <pc:spChg chg="del">
          <ac:chgData name="Mukul Chaturvedi" userId="9df3ba35-fc79-4d0e-b6b2-e65524f8c759" providerId="ADAL" clId="{D774D573-F188-5443-998F-D298B255DF11}" dt="2022-08-26T09:18:05.695" v="14" actId="478"/>
          <ac:spMkLst>
            <pc:docMk/>
            <pc:sldMk cId="395766534" sldId="314"/>
            <ac:spMk id="36" creationId="{546BB367-5566-C9D2-9CC0-441334620378}"/>
          </ac:spMkLst>
        </pc:spChg>
        <pc:spChg chg="del">
          <ac:chgData name="Mukul Chaturvedi" userId="9df3ba35-fc79-4d0e-b6b2-e65524f8c759" providerId="ADAL" clId="{D774D573-F188-5443-998F-D298B255DF11}" dt="2022-08-26T09:18:05.695" v="14" actId="478"/>
          <ac:spMkLst>
            <pc:docMk/>
            <pc:sldMk cId="395766534" sldId="314"/>
            <ac:spMk id="37" creationId="{2863C6E8-5E3E-C361-13E5-653E078280D6}"/>
          </ac:spMkLst>
        </pc:spChg>
        <pc:spChg chg="del">
          <ac:chgData name="Mukul Chaturvedi" userId="9df3ba35-fc79-4d0e-b6b2-e65524f8c759" providerId="ADAL" clId="{D774D573-F188-5443-998F-D298B255DF11}" dt="2022-08-26T09:18:05.695" v="14" actId="478"/>
          <ac:spMkLst>
            <pc:docMk/>
            <pc:sldMk cId="395766534" sldId="314"/>
            <ac:spMk id="38" creationId="{C4CE7603-40F9-27FA-A718-DA57F3B12BC0}"/>
          </ac:spMkLst>
        </pc:spChg>
        <pc:spChg chg="mod">
          <ac:chgData name="Mukul Chaturvedi" userId="9df3ba35-fc79-4d0e-b6b2-e65524f8c759" providerId="ADAL" clId="{D774D573-F188-5443-998F-D298B255DF11}" dt="2022-08-26T09:33:08.877" v="369" actId="164"/>
          <ac:spMkLst>
            <pc:docMk/>
            <pc:sldMk cId="395766534" sldId="314"/>
            <ac:spMk id="39" creationId="{38A03BFF-7B92-C62D-CEB5-BB84E032214A}"/>
          </ac:spMkLst>
        </pc:spChg>
        <pc:spChg chg="mod">
          <ac:chgData name="Mukul Chaturvedi" userId="9df3ba35-fc79-4d0e-b6b2-e65524f8c759" providerId="ADAL" clId="{D774D573-F188-5443-998F-D298B255DF11}" dt="2022-08-26T09:33:08.877" v="369" actId="164"/>
          <ac:spMkLst>
            <pc:docMk/>
            <pc:sldMk cId="395766534" sldId="314"/>
            <ac:spMk id="40" creationId="{B18EB537-DB0A-7020-5C23-43928CB1E973}"/>
          </ac:spMkLst>
        </pc:spChg>
        <pc:spChg chg="mod">
          <ac:chgData name="Mukul Chaturvedi" userId="9df3ba35-fc79-4d0e-b6b2-e65524f8c759" providerId="ADAL" clId="{D774D573-F188-5443-998F-D298B255DF11}" dt="2022-08-26T09:33:08.877" v="369" actId="164"/>
          <ac:spMkLst>
            <pc:docMk/>
            <pc:sldMk cId="395766534" sldId="314"/>
            <ac:spMk id="41" creationId="{0CFE7356-12FD-C23C-25B0-591787C338FB}"/>
          </ac:spMkLst>
        </pc:spChg>
        <pc:spChg chg="mod">
          <ac:chgData name="Mukul Chaturvedi" userId="9df3ba35-fc79-4d0e-b6b2-e65524f8c759" providerId="ADAL" clId="{D774D573-F188-5443-998F-D298B255DF11}" dt="2022-08-26T09:33:08.877" v="369" actId="164"/>
          <ac:spMkLst>
            <pc:docMk/>
            <pc:sldMk cId="395766534" sldId="314"/>
            <ac:spMk id="42" creationId="{05F267D8-A033-4A94-7215-F1C271C0F49C}"/>
          </ac:spMkLst>
        </pc:spChg>
        <pc:spChg chg="mod">
          <ac:chgData name="Mukul Chaturvedi" userId="9df3ba35-fc79-4d0e-b6b2-e65524f8c759" providerId="ADAL" clId="{D774D573-F188-5443-998F-D298B255DF11}" dt="2022-08-26T09:33:08.877" v="369" actId="164"/>
          <ac:spMkLst>
            <pc:docMk/>
            <pc:sldMk cId="395766534" sldId="314"/>
            <ac:spMk id="43" creationId="{E88FEEBB-C5B4-148A-17C6-A08B125F7F43}"/>
          </ac:spMkLst>
        </pc:spChg>
        <pc:spChg chg="add mod">
          <ac:chgData name="Mukul Chaturvedi" userId="9df3ba35-fc79-4d0e-b6b2-e65524f8c759" providerId="ADAL" clId="{D774D573-F188-5443-998F-D298B255DF11}" dt="2022-08-26T09:33:08.877" v="369" actId="164"/>
          <ac:spMkLst>
            <pc:docMk/>
            <pc:sldMk cId="395766534" sldId="314"/>
            <ac:spMk id="44" creationId="{5FF0B765-C3B2-CD5F-24AC-4A5652EEEE51}"/>
          </ac:spMkLst>
        </pc:spChg>
        <pc:grpChg chg="add mod">
          <ac:chgData name="Mukul Chaturvedi" userId="9df3ba35-fc79-4d0e-b6b2-e65524f8c759" providerId="ADAL" clId="{D774D573-F188-5443-998F-D298B255DF11}" dt="2022-08-26T09:33:11.090" v="370" actId="1076"/>
          <ac:grpSpMkLst>
            <pc:docMk/>
            <pc:sldMk cId="395766534" sldId="314"/>
            <ac:grpSpMk id="45" creationId="{C540B646-1E29-00CF-816F-6FE82FF4A957}"/>
          </ac:grpSpMkLst>
        </pc:grpChg>
        <pc:picChg chg="add del mod">
          <ac:chgData name="Mukul Chaturvedi" userId="9df3ba35-fc79-4d0e-b6b2-e65524f8c759" providerId="ADAL" clId="{D774D573-F188-5443-998F-D298B255DF11}" dt="2022-08-26T09:33:02.290" v="368" actId="478"/>
          <ac:picMkLst>
            <pc:docMk/>
            <pc:sldMk cId="395766534" sldId="314"/>
            <ac:picMk id="13" creationId="{4CBFAC59-72D9-D45A-9739-D641BA541C56}"/>
          </ac:picMkLst>
        </pc:picChg>
        <pc:picChg chg="add del mod">
          <ac:chgData name="Mukul Chaturvedi" userId="9df3ba35-fc79-4d0e-b6b2-e65524f8c759" providerId="ADAL" clId="{D774D573-F188-5443-998F-D298B255DF11}" dt="2022-08-26T09:33:02.290" v="368" actId="478"/>
          <ac:picMkLst>
            <pc:docMk/>
            <pc:sldMk cId="395766534" sldId="314"/>
            <ac:picMk id="14" creationId="{E16A3772-E62A-7021-FEF7-EEAC3770AF46}"/>
          </ac:picMkLst>
        </pc:picChg>
        <pc:picChg chg="add del mod">
          <ac:chgData name="Mukul Chaturvedi" userId="9df3ba35-fc79-4d0e-b6b2-e65524f8c759" providerId="ADAL" clId="{D774D573-F188-5443-998F-D298B255DF11}" dt="2022-08-26T09:33:02.290" v="368" actId="478"/>
          <ac:picMkLst>
            <pc:docMk/>
            <pc:sldMk cId="395766534" sldId="314"/>
            <ac:picMk id="15" creationId="{B32BD15D-0815-46A3-C957-02551210F8C4}"/>
          </ac:picMkLst>
        </pc:picChg>
        <pc:picChg chg="add del mod">
          <ac:chgData name="Mukul Chaturvedi" userId="9df3ba35-fc79-4d0e-b6b2-e65524f8c759" providerId="ADAL" clId="{D774D573-F188-5443-998F-D298B255DF11}" dt="2022-08-26T09:33:02.290" v="368" actId="478"/>
          <ac:picMkLst>
            <pc:docMk/>
            <pc:sldMk cId="395766534" sldId="314"/>
            <ac:picMk id="16" creationId="{8CEFA08A-C693-97EB-573C-602B65C537E0}"/>
          </ac:picMkLst>
        </pc:picChg>
        <pc:picChg chg="add del mod">
          <ac:chgData name="Mukul Chaturvedi" userId="9df3ba35-fc79-4d0e-b6b2-e65524f8c759" providerId="ADAL" clId="{D774D573-F188-5443-998F-D298B255DF11}" dt="2022-08-26T09:33:02.290" v="368" actId="478"/>
          <ac:picMkLst>
            <pc:docMk/>
            <pc:sldMk cId="395766534" sldId="314"/>
            <ac:picMk id="17" creationId="{924D8229-663C-B10D-9ED2-CA38ABDF81B2}"/>
          </ac:picMkLst>
        </pc:picChg>
        <pc:picChg chg="add mod">
          <ac:chgData name="Mukul Chaturvedi" userId="9df3ba35-fc79-4d0e-b6b2-e65524f8c759" providerId="ADAL" clId="{D774D573-F188-5443-998F-D298B255DF11}" dt="2022-08-26T09:33:13.338" v="371" actId="1076"/>
          <ac:picMkLst>
            <pc:docMk/>
            <pc:sldMk cId="395766534" sldId="314"/>
            <ac:picMk id="18" creationId="{A76EB197-ED25-527D-443B-D492999D4A47}"/>
          </ac:picMkLst>
        </pc:picChg>
        <pc:picChg chg="add del mod">
          <ac:chgData name="Mukul Chaturvedi" userId="9df3ba35-fc79-4d0e-b6b2-e65524f8c759" providerId="ADAL" clId="{D774D573-F188-5443-998F-D298B255DF11}" dt="2022-08-26T09:31:10.269" v="309" actId="478"/>
          <ac:picMkLst>
            <pc:docMk/>
            <pc:sldMk cId="395766534" sldId="314"/>
            <ac:picMk id="24" creationId="{223978B7-D6DD-DA32-0E9E-325C3C61B4CF}"/>
          </ac:picMkLst>
        </pc:picChg>
        <pc:picChg chg="add del mod">
          <ac:chgData name="Mukul Chaturvedi" userId="9df3ba35-fc79-4d0e-b6b2-e65524f8c759" providerId="ADAL" clId="{D774D573-F188-5443-998F-D298B255DF11}" dt="2022-08-26T09:31:10.269" v="309" actId="478"/>
          <ac:picMkLst>
            <pc:docMk/>
            <pc:sldMk cId="395766534" sldId="314"/>
            <ac:picMk id="25" creationId="{3E6B03B1-CFA7-5BBB-E0E6-03533457511D}"/>
          </ac:picMkLst>
        </pc:picChg>
        <pc:picChg chg="add del mod">
          <ac:chgData name="Mukul Chaturvedi" userId="9df3ba35-fc79-4d0e-b6b2-e65524f8c759" providerId="ADAL" clId="{D774D573-F188-5443-998F-D298B255DF11}" dt="2022-08-26T09:31:10.269" v="309" actId="478"/>
          <ac:picMkLst>
            <pc:docMk/>
            <pc:sldMk cId="395766534" sldId="314"/>
            <ac:picMk id="26" creationId="{1743E02F-4E75-004C-E0A6-C78B3CADED45}"/>
          </ac:picMkLst>
        </pc:picChg>
        <pc:picChg chg="add del mod">
          <ac:chgData name="Mukul Chaturvedi" userId="9df3ba35-fc79-4d0e-b6b2-e65524f8c759" providerId="ADAL" clId="{D774D573-F188-5443-998F-D298B255DF11}" dt="2022-08-26T09:31:10.269" v="309" actId="478"/>
          <ac:picMkLst>
            <pc:docMk/>
            <pc:sldMk cId="395766534" sldId="314"/>
            <ac:picMk id="27" creationId="{8376D0B4-6273-B24F-CE20-79B2A7AFF59E}"/>
          </ac:picMkLst>
        </pc:picChg>
        <pc:picChg chg="add del mod">
          <ac:chgData name="Mukul Chaturvedi" userId="9df3ba35-fc79-4d0e-b6b2-e65524f8c759" providerId="ADAL" clId="{D774D573-F188-5443-998F-D298B255DF11}" dt="2022-08-26T09:31:10.269" v="309" actId="478"/>
          <ac:picMkLst>
            <pc:docMk/>
            <pc:sldMk cId="395766534" sldId="314"/>
            <ac:picMk id="28" creationId="{673C1C7E-B953-A5B5-EB17-75CD4F7E96AE}"/>
          </ac:picMkLst>
        </pc:picChg>
      </pc:sldChg>
      <pc:sldChg chg="addSp delSp modSp add mod">
        <pc:chgData name="Mukul Chaturvedi" userId="9df3ba35-fc79-4d0e-b6b2-e65524f8c759" providerId="ADAL" clId="{D774D573-F188-5443-998F-D298B255DF11}" dt="2022-08-26T10:09:10.044" v="968" actId="1076"/>
        <pc:sldMkLst>
          <pc:docMk/>
          <pc:sldMk cId="2618092425" sldId="315"/>
        </pc:sldMkLst>
        <pc:spChg chg="del topLvl">
          <ac:chgData name="Mukul Chaturvedi" userId="9df3ba35-fc79-4d0e-b6b2-e65524f8c759" providerId="ADAL" clId="{D774D573-F188-5443-998F-D298B255DF11}" dt="2022-08-26T09:55:32.583" v="896" actId="478"/>
          <ac:spMkLst>
            <pc:docMk/>
            <pc:sldMk cId="2618092425" sldId="315"/>
            <ac:spMk id="8" creationId="{702B7C8C-BD3A-9E55-26DC-738E05565393}"/>
          </ac:spMkLst>
        </pc:spChg>
        <pc:spChg chg="mod topLvl">
          <ac:chgData name="Mukul Chaturvedi" userId="9df3ba35-fc79-4d0e-b6b2-e65524f8c759" providerId="ADAL" clId="{D774D573-F188-5443-998F-D298B255DF11}" dt="2022-08-26T09:56:21.370" v="910" actId="1076"/>
          <ac:spMkLst>
            <pc:docMk/>
            <pc:sldMk cId="2618092425" sldId="315"/>
            <ac:spMk id="9" creationId="{B8B47F7C-C5D2-F884-A4F9-41951A9533EA}"/>
          </ac:spMkLst>
        </pc:spChg>
        <pc:spChg chg="mod">
          <ac:chgData name="Mukul Chaturvedi" userId="9df3ba35-fc79-4d0e-b6b2-e65524f8c759" providerId="ADAL" clId="{D774D573-F188-5443-998F-D298B255DF11}" dt="2022-08-26T09:58:19.338" v="934" actId="1076"/>
          <ac:spMkLst>
            <pc:docMk/>
            <pc:sldMk cId="2618092425" sldId="315"/>
            <ac:spMk id="14" creationId="{3D9BF2E9-1C60-30E7-9B54-5DC91A0CABD1}"/>
          </ac:spMkLst>
        </pc:spChg>
        <pc:spChg chg="mod">
          <ac:chgData name="Mukul Chaturvedi" userId="9df3ba35-fc79-4d0e-b6b2-e65524f8c759" providerId="ADAL" clId="{D774D573-F188-5443-998F-D298B255DF11}" dt="2022-08-26T10:09:10.044" v="968" actId="1076"/>
          <ac:spMkLst>
            <pc:docMk/>
            <pc:sldMk cId="2618092425" sldId="315"/>
            <ac:spMk id="16" creationId="{774317AA-1468-1899-BBE0-8042B14AA988}"/>
          </ac:spMkLst>
        </pc:spChg>
        <pc:spChg chg="mod">
          <ac:chgData name="Mukul Chaturvedi" userId="9df3ba35-fc79-4d0e-b6b2-e65524f8c759" providerId="ADAL" clId="{D774D573-F188-5443-998F-D298B255DF11}" dt="2022-08-26T09:58:19.338" v="934" actId="1076"/>
          <ac:spMkLst>
            <pc:docMk/>
            <pc:sldMk cId="2618092425" sldId="315"/>
            <ac:spMk id="17" creationId="{50652E4C-2284-2EF8-F0CA-20FABDA52EBB}"/>
          </ac:spMkLst>
        </pc:spChg>
        <pc:grpChg chg="del">
          <ac:chgData name="Mukul Chaturvedi" userId="9df3ba35-fc79-4d0e-b6b2-e65524f8c759" providerId="ADAL" clId="{D774D573-F188-5443-998F-D298B255DF11}" dt="2022-08-26T09:55:32.583" v="896" actId="478"/>
          <ac:grpSpMkLst>
            <pc:docMk/>
            <pc:sldMk cId="2618092425" sldId="315"/>
            <ac:grpSpMk id="12" creationId="{5ECFC078-90C9-B924-F0E5-0F7D56A3521B}"/>
          </ac:grpSpMkLst>
        </pc:grpChg>
        <pc:picChg chg="mod">
          <ac:chgData name="Mukul Chaturvedi" userId="9df3ba35-fc79-4d0e-b6b2-e65524f8c759" providerId="ADAL" clId="{D774D573-F188-5443-998F-D298B255DF11}" dt="2022-08-26T09:55:45.513" v="899" actId="1076"/>
          <ac:picMkLst>
            <pc:docMk/>
            <pc:sldMk cId="2618092425" sldId="315"/>
            <ac:picMk id="38" creationId="{A60D9CBC-AEF7-6397-9C80-197ED61ECFE7}"/>
          </ac:picMkLst>
        </pc:picChg>
        <pc:cxnChg chg="mod">
          <ac:chgData name="Mukul Chaturvedi" userId="9df3ba35-fc79-4d0e-b6b2-e65524f8c759" providerId="ADAL" clId="{D774D573-F188-5443-998F-D298B255DF11}" dt="2022-08-26T09:56:24.250" v="911" actId="14100"/>
          <ac:cxnSpMkLst>
            <pc:docMk/>
            <pc:sldMk cId="2618092425" sldId="315"/>
            <ac:cxnSpMk id="10" creationId="{1F8195E6-988C-A05F-1EAE-1DEB28B14609}"/>
          </ac:cxnSpMkLst>
        </pc:cxnChg>
        <pc:cxnChg chg="mod">
          <ac:chgData name="Mukul Chaturvedi" userId="9df3ba35-fc79-4d0e-b6b2-e65524f8c759" providerId="ADAL" clId="{D774D573-F188-5443-998F-D298B255DF11}" dt="2022-08-26T09:56:26.234" v="912" actId="14100"/>
          <ac:cxnSpMkLst>
            <pc:docMk/>
            <pc:sldMk cId="2618092425" sldId="315"/>
            <ac:cxnSpMk id="11" creationId="{71E32D01-BABC-3287-41D7-A2CEB79CB62B}"/>
          </ac:cxnSpMkLst>
        </pc:cxnChg>
        <pc:cxnChg chg="mod">
          <ac:chgData name="Mukul Chaturvedi" userId="9df3ba35-fc79-4d0e-b6b2-e65524f8c759" providerId="ADAL" clId="{D774D573-F188-5443-998F-D298B255DF11}" dt="2022-08-26T09:56:18.314" v="909" actId="14100"/>
          <ac:cxnSpMkLst>
            <pc:docMk/>
            <pc:sldMk cId="2618092425" sldId="315"/>
            <ac:cxnSpMk id="22" creationId="{AD165D0C-9B3B-95CE-EE4C-AD1A31CEF5E8}"/>
          </ac:cxnSpMkLst>
        </pc:cxnChg>
        <pc:cxnChg chg="add mod">
          <ac:chgData name="Mukul Chaturvedi" userId="9df3ba35-fc79-4d0e-b6b2-e65524f8c759" providerId="ADAL" clId="{D774D573-F188-5443-998F-D298B255DF11}" dt="2022-08-26T09:56:36.211" v="914" actId="14100"/>
          <ac:cxnSpMkLst>
            <pc:docMk/>
            <pc:sldMk cId="2618092425" sldId="315"/>
            <ac:cxnSpMk id="29" creationId="{A4861524-6479-9B48-E629-D7843D95A609}"/>
          </ac:cxnSpMkLst>
        </pc:cxnChg>
        <pc:cxnChg chg="add mod">
          <ac:chgData name="Mukul Chaturvedi" userId="9df3ba35-fc79-4d0e-b6b2-e65524f8c759" providerId="ADAL" clId="{D774D573-F188-5443-998F-D298B255DF11}" dt="2022-08-26T09:56:47.962" v="916" actId="14100"/>
          <ac:cxnSpMkLst>
            <pc:docMk/>
            <pc:sldMk cId="2618092425" sldId="315"/>
            <ac:cxnSpMk id="31" creationId="{48570F6C-CCD1-F645-B930-40AAAAF8D1FD}"/>
          </ac:cxnSpMkLst>
        </pc:cxnChg>
        <pc:cxnChg chg="add mod">
          <ac:chgData name="Mukul Chaturvedi" userId="9df3ba35-fc79-4d0e-b6b2-e65524f8c759" providerId="ADAL" clId="{D774D573-F188-5443-998F-D298B255DF11}" dt="2022-08-26T09:56:58.634" v="919" actId="14100"/>
          <ac:cxnSpMkLst>
            <pc:docMk/>
            <pc:sldMk cId="2618092425" sldId="315"/>
            <ac:cxnSpMk id="33" creationId="{51AC21F1-9001-5B64-5CBA-71372544669B}"/>
          </ac:cxnSpMkLst>
        </pc:cxnChg>
        <pc:cxnChg chg="add mod">
          <ac:chgData name="Mukul Chaturvedi" userId="9df3ba35-fc79-4d0e-b6b2-e65524f8c759" providerId="ADAL" clId="{D774D573-F188-5443-998F-D298B255DF11}" dt="2022-08-26T09:57:12.097" v="921" actId="14100"/>
          <ac:cxnSpMkLst>
            <pc:docMk/>
            <pc:sldMk cId="2618092425" sldId="315"/>
            <ac:cxnSpMk id="36" creationId="{DE1F606E-0820-56D5-EA18-7E323126B1A7}"/>
          </ac:cxnSpMkLst>
        </pc:cxnChg>
        <pc:cxnChg chg="add mod">
          <ac:chgData name="Mukul Chaturvedi" userId="9df3ba35-fc79-4d0e-b6b2-e65524f8c759" providerId="ADAL" clId="{D774D573-F188-5443-998F-D298B255DF11}" dt="2022-08-26T09:57:48.747" v="926" actId="1582"/>
          <ac:cxnSpMkLst>
            <pc:docMk/>
            <pc:sldMk cId="2618092425" sldId="315"/>
            <ac:cxnSpMk id="40" creationId="{2601E2D2-3F4E-1B1F-B1EF-6AD601A2975C}"/>
          </ac:cxnSpMkLst>
        </pc:cxnChg>
        <pc:cxnChg chg="add mod">
          <ac:chgData name="Mukul Chaturvedi" userId="9df3ba35-fc79-4d0e-b6b2-e65524f8c759" providerId="ADAL" clId="{D774D573-F188-5443-998F-D298B255DF11}" dt="2022-08-26T09:57:52.828" v="927" actId="571"/>
          <ac:cxnSpMkLst>
            <pc:docMk/>
            <pc:sldMk cId="2618092425" sldId="315"/>
            <ac:cxnSpMk id="42" creationId="{9EE76517-1D71-1928-6A67-24DA023294C4}"/>
          </ac:cxnSpMkLst>
        </pc:cxnChg>
        <pc:cxnChg chg="add mod">
          <ac:chgData name="Mukul Chaturvedi" userId="9df3ba35-fc79-4d0e-b6b2-e65524f8c759" providerId="ADAL" clId="{D774D573-F188-5443-998F-D298B255DF11}" dt="2022-08-26T09:57:59.875" v="929" actId="571"/>
          <ac:cxnSpMkLst>
            <pc:docMk/>
            <pc:sldMk cId="2618092425" sldId="315"/>
            <ac:cxnSpMk id="43" creationId="{31E6BE53-F52B-1FCD-F39C-114CB9EBC59E}"/>
          </ac:cxnSpMkLst>
        </pc:cxnChg>
        <pc:cxnChg chg="add mod">
          <ac:chgData name="Mukul Chaturvedi" userId="9df3ba35-fc79-4d0e-b6b2-e65524f8c759" providerId="ADAL" clId="{D774D573-F188-5443-998F-D298B255DF11}" dt="2022-08-26T09:58:03.956" v="930" actId="571"/>
          <ac:cxnSpMkLst>
            <pc:docMk/>
            <pc:sldMk cId="2618092425" sldId="315"/>
            <ac:cxnSpMk id="44" creationId="{75238806-4B33-1585-D84E-B3A36E00FF41}"/>
          </ac:cxnSpMkLst>
        </pc:cxnChg>
        <pc:cxnChg chg="add mod">
          <ac:chgData name="Mukul Chaturvedi" userId="9df3ba35-fc79-4d0e-b6b2-e65524f8c759" providerId="ADAL" clId="{D774D573-F188-5443-998F-D298B255DF11}" dt="2022-08-26T09:58:08.836" v="931" actId="571"/>
          <ac:cxnSpMkLst>
            <pc:docMk/>
            <pc:sldMk cId="2618092425" sldId="315"/>
            <ac:cxnSpMk id="45" creationId="{D7D7476B-129B-9C13-93CB-861353F150D4}"/>
          </ac:cxnSpMkLst>
        </pc:cxnChg>
        <pc:cxnChg chg="add mod">
          <ac:chgData name="Mukul Chaturvedi" userId="9df3ba35-fc79-4d0e-b6b2-e65524f8c759" providerId="ADAL" clId="{D774D573-F188-5443-998F-D298B255DF11}" dt="2022-08-26T09:58:13.171" v="932" actId="571"/>
          <ac:cxnSpMkLst>
            <pc:docMk/>
            <pc:sldMk cId="2618092425" sldId="315"/>
            <ac:cxnSpMk id="46" creationId="{F59168EA-8C33-F457-FC19-220497599C01}"/>
          </ac:cxnSpMkLst>
        </pc:cxnChg>
        <pc:cxnChg chg="add mod">
          <ac:chgData name="Mukul Chaturvedi" userId="9df3ba35-fc79-4d0e-b6b2-e65524f8c759" providerId="ADAL" clId="{D774D573-F188-5443-998F-D298B255DF11}" dt="2022-08-26T09:58:16.844" v="933" actId="571"/>
          <ac:cxnSpMkLst>
            <pc:docMk/>
            <pc:sldMk cId="2618092425" sldId="315"/>
            <ac:cxnSpMk id="47" creationId="{456C7FA9-D9B0-4C3C-5599-898BFC166C25}"/>
          </ac:cxnSpMkLst>
        </pc:cxnChg>
        <pc:cxnChg chg="add mod">
          <ac:chgData name="Mukul Chaturvedi" userId="9df3ba35-fc79-4d0e-b6b2-e65524f8c759" providerId="ADAL" clId="{D774D573-F188-5443-998F-D298B255DF11}" dt="2022-08-26T09:58:24.815" v="935" actId="571"/>
          <ac:cxnSpMkLst>
            <pc:docMk/>
            <pc:sldMk cId="2618092425" sldId="315"/>
            <ac:cxnSpMk id="48" creationId="{74D03182-0D7A-9AEB-EB0D-49E18D63E336}"/>
          </ac:cxnSpMkLst>
        </pc:cxnChg>
      </pc:sldChg>
    </pc:docChg>
  </pc:docChgLst>
  <pc:docChgLst>
    <pc:chgData name="Naveen Verma" userId="S::navverma@publicisgroupe.net::d9c21cdc-7ca2-4747-97e7-e6e56ec6ada7" providerId="AD" clId="Web-{5D200D2D-5D2B-41D1-BCC7-DBBEB394F3F0}"/>
    <pc:docChg chg="modSld">
      <pc:chgData name="Naveen Verma" userId="S::navverma@publicisgroupe.net::d9c21cdc-7ca2-4747-97e7-e6e56ec6ada7" providerId="AD" clId="Web-{5D200D2D-5D2B-41D1-BCC7-DBBEB394F3F0}" dt="2022-08-26T09:15:09.560" v="32"/>
      <pc:docMkLst>
        <pc:docMk/>
      </pc:docMkLst>
      <pc:sldChg chg="modSp">
        <pc:chgData name="Naveen Verma" userId="S::navverma@publicisgroupe.net::d9c21cdc-7ca2-4747-97e7-e6e56ec6ada7" providerId="AD" clId="Web-{5D200D2D-5D2B-41D1-BCC7-DBBEB394F3F0}" dt="2022-08-26T09:15:09.560" v="32"/>
        <pc:sldMkLst>
          <pc:docMk/>
          <pc:sldMk cId="6888696" sldId="303"/>
        </pc:sldMkLst>
        <pc:spChg chg="mod">
          <ac:chgData name="Naveen Verma" userId="S::navverma@publicisgroupe.net::d9c21cdc-7ca2-4747-97e7-e6e56ec6ada7" providerId="AD" clId="Web-{5D200D2D-5D2B-41D1-BCC7-DBBEB394F3F0}" dt="2022-08-26T09:15:09.560" v="32"/>
          <ac:spMkLst>
            <pc:docMk/>
            <pc:sldMk cId="6888696" sldId="303"/>
            <ac:spMk id="13" creationId="{0AB09169-AA10-3C23-0409-B04F265CE8DC}"/>
          </ac:spMkLst>
        </pc:spChg>
      </pc:sldChg>
      <pc:sldChg chg="addSp modSp">
        <pc:chgData name="Naveen Verma" userId="S::navverma@publicisgroupe.net::d9c21cdc-7ca2-4747-97e7-e6e56ec6ada7" providerId="AD" clId="Web-{5D200D2D-5D2B-41D1-BCC7-DBBEB394F3F0}" dt="2022-08-26T09:12:52.416" v="31" actId="20577"/>
        <pc:sldMkLst>
          <pc:docMk/>
          <pc:sldMk cId="2134025772" sldId="310"/>
        </pc:sldMkLst>
        <pc:spChg chg="add">
          <ac:chgData name="Naveen Verma" userId="S::navverma@publicisgroupe.net::d9c21cdc-7ca2-4747-97e7-e6e56ec6ada7" providerId="AD" clId="Web-{5D200D2D-5D2B-41D1-BCC7-DBBEB394F3F0}" dt="2022-08-26T09:12:02.587" v="0"/>
          <ac:spMkLst>
            <pc:docMk/>
            <pc:sldMk cId="2134025772" sldId="310"/>
            <ac:spMk id="5" creationId="{9974FB0C-0462-AD2C-091B-CA3986DF5D2C}"/>
          </ac:spMkLst>
        </pc:spChg>
        <pc:spChg chg="add mod">
          <ac:chgData name="Naveen Verma" userId="S::navverma@publicisgroupe.net::d9c21cdc-7ca2-4747-97e7-e6e56ec6ada7" providerId="AD" clId="Web-{5D200D2D-5D2B-41D1-BCC7-DBBEB394F3F0}" dt="2022-08-26T09:12:52.416" v="31" actId="20577"/>
          <ac:spMkLst>
            <pc:docMk/>
            <pc:sldMk cId="2134025772" sldId="310"/>
            <ac:spMk id="8" creationId="{6AC2B79A-CD41-3B7D-6B94-8977710FFDF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9-05T11:08:56.636" idx="2">
    <p:pos x="2582" y="492"/>
    <p:text>This element of the template needs to be the course name throughout.</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9-05T11:33:41.184" idx="3">
    <p:pos x="3433" y="794"/>
    <p:text>Pls chk the heading says unilever but the images are of other brands. Pls chk on all upcoming slides. also the notes are not relevant. pls delete if not required.</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9-05T11:35:42.328" idx="4">
    <p:pos x="10" y="10"/>
    <p:text>this slide may change later basis chetan's review of formatting.</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9/6/22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dirty="0"/>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itecore.com/knowledge-center/digital-marketing-resources/what-is-cloud-content-managemen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a:t>
            </a:fld>
            <a:endParaRPr lang="en-US" dirty="0"/>
          </a:p>
        </p:txBody>
      </p:sp>
    </p:spTree>
    <p:extLst>
      <p:ext uri="{BB962C8B-B14F-4D97-AF65-F5344CB8AC3E}">
        <p14:creationId xmlns:p14="http://schemas.microsoft.com/office/powerpoint/2010/main" val="23673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dirty="0"/>
          </a:p>
        </p:txBody>
      </p:sp>
    </p:spTree>
    <p:extLst>
      <p:ext uri="{BB962C8B-B14F-4D97-AF65-F5344CB8AC3E}">
        <p14:creationId xmlns:p14="http://schemas.microsoft.com/office/powerpoint/2010/main" val="124918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3971354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IN" dirty="0"/>
              <a:t>Run them through the examples, so they get clear idea, how the mood boards look like? Why do we use moodboard? Who uses it? And How to use it.</a:t>
            </a:r>
          </a:p>
          <a:p>
            <a:pPr lvl="0" fontAlgn="base"/>
            <a:endParaRPr lang="en-IN" dirty="0"/>
          </a:p>
          <a:p>
            <a:pPr lvl="0" fontAlgn="base"/>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3115420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 you need is to get an understanding about which CMS is used in your project. Some of the popular CMS solutions are Adobe AEM, Strapi, Wordpress, Salesforce etc.. This gives an understating about the features and components which are available in that solution out of the box. It may not be ready yet as per your design language, but you can consider them while you create designs.</a:t>
            </a:r>
          </a:p>
          <a:p>
            <a:r>
              <a:rPr lang="en-US" dirty="0"/>
              <a:t>You can connect with your developer to get these details or you can also refer to CMS documentation which can be easily accessed online.</a:t>
            </a:r>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4037319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 is to plan for your design exercises based on your study on CMS that you did in your first step. First you need to get a sense of overall output that are expected and break it down to page layouts and components</a:t>
            </a:r>
          </a:p>
          <a:p>
            <a:endParaRPr lang="en-US" dirty="0"/>
          </a:p>
          <a:p>
            <a:r>
              <a:rPr lang="en-US" dirty="0"/>
              <a:t> Make an inventory estimation with key screens, re-usable components and what is required to complete user journeys. </a:t>
            </a:r>
          </a:p>
          <a:p>
            <a:endParaRPr lang="en-US" dirty="0"/>
          </a:p>
          <a:p>
            <a:r>
              <a:rPr lang="en-US" dirty="0"/>
              <a:t>Find out if there any gaps with respect to what is needed in your screens and what can be achieved using CMS built in features</a:t>
            </a:r>
          </a:p>
          <a:p>
            <a:endParaRPr lang="en-US" dirty="0"/>
          </a:p>
          <a:p>
            <a:r>
              <a:rPr lang="en-US" dirty="0"/>
              <a:t>And finally plan for creating a scalable design system for all these requirements</a:t>
            </a:r>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4563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design system by defining styles that you are going to use in your screen designs. Make sure to create all components and variations that can be reused in your screens</a:t>
            </a:r>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dirty="0"/>
          </a:p>
        </p:txBody>
      </p:sp>
    </p:spTree>
    <p:extLst>
      <p:ext uri="{BB962C8B-B14F-4D97-AF65-F5344CB8AC3E}">
        <p14:creationId xmlns:p14="http://schemas.microsoft.com/office/powerpoint/2010/main" val="207702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designers create designs with Lorem Ipsum content but when it is implemented it may not fit the components/layouts. Your design vision comes closer to expectations when you create designs with real content. </a:t>
            </a:r>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dirty="0"/>
          </a:p>
        </p:txBody>
      </p:sp>
    </p:spTree>
    <p:extLst>
      <p:ext uri="{BB962C8B-B14F-4D97-AF65-F5344CB8AC3E}">
        <p14:creationId xmlns:p14="http://schemas.microsoft.com/office/powerpoint/2010/main" val="241776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CMS platforms are meant for using components which can be repurposed and scale it to different usages. So, while creating the components it is more important to think through how it could be used in multiple places without changing the styles much. It makes the development process much easier</a:t>
            </a:r>
          </a:p>
        </p:txBody>
      </p:sp>
      <p:sp>
        <p:nvSpPr>
          <p:cNvPr id="4" name="Slide Number Placeholder 3"/>
          <p:cNvSpPr>
            <a:spLocks noGrp="1"/>
          </p:cNvSpPr>
          <p:nvPr>
            <p:ph type="sldNum" sz="quarter" idx="5"/>
          </p:nvPr>
        </p:nvSpPr>
        <p:spPr/>
        <p:txBody>
          <a:bodyPr/>
          <a:lstStyle/>
          <a:p>
            <a:fld id="{B9AE34E6-293D-6C49-AFD4-2D90F9D8D749}" type="slidenum">
              <a:rPr lang="en-US" smtClean="0"/>
              <a:t>19</a:t>
            </a:fld>
            <a:endParaRPr lang="en-US" dirty="0"/>
          </a:p>
        </p:txBody>
      </p:sp>
    </p:spTree>
    <p:extLst>
      <p:ext uri="{BB962C8B-B14F-4D97-AF65-F5344CB8AC3E}">
        <p14:creationId xmlns:p14="http://schemas.microsoft.com/office/powerpoint/2010/main" val="211111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content is fetched from a CMS system it is not always consistent. It depends on how it is formatted in the editor as well as how images and text are used. So, while creating a component or a page, keep in mind that content can affect the designs. Always design for multiple situations. </a:t>
            </a:r>
          </a:p>
        </p:txBody>
      </p:sp>
      <p:sp>
        <p:nvSpPr>
          <p:cNvPr id="4" name="Slide Number Placeholder 3"/>
          <p:cNvSpPr>
            <a:spLocks noGrp="1"/>
          </p:cNvSpPr>
          <p:nvPr>
            <p:ph type="sldNum" sz="quarter" idx="5"/>
          </p:nvPr>
        </p:nvSpPr>
        <p:spPr/>
        <p:txBody>
          <a:bodyPr/>
          <a:lstStyle/>
          <a:p>
            <a:fld id="{B9AE34E6-293D-6C49-AFD4-2D90F9D8D749}" type="slidenum">
              <a:rPr lang="en-US" smtClean="0"/>
              <a:t>20</a:t>
            </a:fld>
            <a:endParaRPr lang="en-US" dirty="0"/>
          </a:p>
        </p:txBody>
      </p:sp>
    </p:spTree>
    <p:extLst>
      <p:ext uri="{BB962C8B-B14F-4D97-AF65-F5344CB8AC3E}">
        <p14:creationId xmlns:p14="http://schemas.microsoft.com/office/powerpoint/2010/main" val="3131782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step is to make sure your design is implemented properly with CMS. There are number of considerations like typography issues, spacing issues or size issues that you need to validate and report it back to the developer. There could be some situations where you might need to make adjustments in the design itself or create a different version of it to address those issues.</a:t>
            </a:r>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dirty="0"/>
          </a:p>
        </p:txBody>
      </p:sp>
    </p:spTree>
    <p:extLst>
      <p:ext uri="{BB962C8B-B14F-4D97-AF65-F5344CB8AC3E}">
        <p14:creationId xmlns:p14="http://schemas.microsoft.com/office/powerpoint/2010/main" val="303357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UX Design Institute – Sample Usability Test Script-3-2-7.pdf </a:t>
            </a:r>
          </a:p>
        </p:txBody>
      </p:sp>
      <p:sp>
        <p:nvSpPr>
          <p:cNvPr id="4" name="Slide Number Placeholder 3"/>
          <p:cNvSpPr>
            <a:spLocks noGrp="1"/>
          </p:cNvSpPr>
          <p:nvPr>
            <p:ph type="sldNum" sz="quarter" idx="5"/>
          </p:nvPr>
        </p:nvSpPr>
        <p:spPr/>
        <p:txBody>
          <a:bodyPr/>
          <a:lstStyle/>
          <a:p>
            <a:fld id="{7A98D17C-A7EE-D345-89E6-D3D1C299CC23}" type="slidenum">
              <a:rPr lang="en-US" smtClean="0"/>
              <a:pPr/>
              <a:t>3</a:t>
            </a:fld>
            <a:endParaRPr lang="en-US" dirty="0"/>
          </a:p>
        </p:txBody>
      </p:sp>
    </p:spTree>
    <p:extLst>
      <p:ext uri="{BB962C8B-B14F-4D97-AF65-F5344CB8AC3E}">
        <p14:creationId xmlns:p14="http://schemas.microsoft.com/office/powerpoint/2010/main" val="3095534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22</a:t>
            </a:fld>
            <a:endParaRPr lang="en-US" dirty="0"/>
          </a:p>
        </p:txBody>
      </p:sp>
    </p:spTree>
    <p:extLst>
      <p:ext uri="{BB962C8B-B14F-4D97-AF65-F5344CB8AC3E}">
        <p14:creationId xmlns:p14="http://schemas.microsoft.com/office/powerpoint/2010/main" val="2303075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23</a:t>
            </a:fld>
            <a:endParaRPr lang="en-US" dirty="0"/>
          </a:p>
        </p:txBody>
      </p:sp>
    </p:spTree>
    <p:extLst>
      <p:ext uri="{BB962C8B-B14F-4D97-AF65-F5344CB8AC3E}">
        <p14:creationId xmlns:p14="http://schemas.microsoft.com/office/powerpoint/2010/main" val="2170589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dirty="0"/>
          </a:p>
        </p:txBody>
      </p:sp>
    </p:spTree>
    <p:extLst>
      <p:ext uri="{BB962C8B-B14F-4D97-AF65-F5344CB8AC3E}">
        <p14:creationId xmlns:p14="http://schemas.microsoft.com/office/powerpoint/2010/main" val="165034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25</a:t>
            </a:fld>
            <a:endParaRPr lang="en-US" dirty="0"/>
          </a:p>
        </p:txBody>
      </p:sp>
    </p:spTree>
    <p:extLst>
      <p:ext uri="{BB962C8B-B14F-4D97-AF65-F5344CB8AC3E}">
        <p14:creationId xmlns:p14="http://schemas.microsoft.com/office/powerpoint/2010/main" val="4056847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3398011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27</a:t>
            </a:fld>
            <a:endParaRPr lang="en-US" dirty="0"/>
          </a:p>
        </p:txBody>
      </p:sp>
    </p:spTree>
    <p:extLst>
      <p:ext uri="{BB962C8B-B14F-4D97-AF65-F5344CB8AC3E}">
        <p14:creationId xmlns:p14="http://schemas.microsoft.com/office/powerpoint/2010/main" val="785404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30</a:t>
            </a:fld>
            <a:endParaRPr lang="en-US" dirty="0"/>
          </a:p>
        </p:txBody>
      </p:sp>
    </p:spTree>
    <p:extLst>
      <p:ext uri="{BB962C8B-B14F-4D97-AF65-F5344CB8AC3E}">
        <p14:creationId xmlns:p14="http://schemas.microsoft.com/office/powerpoint/2010/main" val="2383788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31</a:t>
            </a:fld>
            <a:endParaRPr lang="en-US" dirty="0"/>
          </a:p>
        </p:txBody>
      </p:sp>
    </p:spTree>
    <p:extLst>
      <p:ext uri="{BB962C8B-B14F-4D97-AF65-F5344CB8AC3E}">
        <p14:creationId xmlns:p14="http://schemas.microsoft.com/office/powerpoint/2010/main" val="4750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dirty="0"/>
          </a:p>
        </p:txBody>
      </p:sp>
    </p:spTree>
    <p:extLst>
      <p:ext uri="{BB962C8B-B14F-4D97-AF65-F5344CB8AC3E}">
        <p14:creationId xmlns:p14="http://schemas.microsoft.com/office/powerpoint/2010/main" val="96689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6</a:t>
            </a:fld>
            <a:endParaRPr lang="en-US" dirty="0"/>
          </a:p>
        </p:txBody>
      </p:sp>
    </p:spTree>
    <p:extLst>
      <p:ext uri="{BB962C8B-B14F-4D97-AF65-F5344CB8AC3E}">
        <p14:creationId xmlns:p14="http://schemas.microsoft.com/office/powerpoint/2010/main" val="238088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500" b="0" i="0" kern="1200" dirty="0">
                <a:solidFill>
                  <a:schemeClr val="tx1"/>
                </a:solidFill>
                <a:effectLst/>
                <a:latin typeface="+mn-lt"/>
                <a:ea typeface="+mn-ea"/>
                <a:cs typeface="+mn-cs"/>
              </a:rPr>
              <a:t>On a more technical level, a content management system is made up of two core parts:</a:t>
            </a:r>
          </a:p>
          <a:p>
            <a:pPr fontAlgn="base"/>
            <a:r>
              <a:rPr lang="en-IN" sz="1500" b="1" i="0" kern="1200" dirty="0">
                <a:solidFill>
                  <a:schemeClr val="tx1"/>
                </a:solidFill>
                <a:effectLst/>
                <a:latin typeface="+mn-lt"/>
                <a:ea typeface="+mn-ea"/>
                <a:cs typeface="+mn-cs"/>
              </a:rPr>
              <a:t>A content management application (CMA)</a:t>
            </a:r>
            <a:r>
              <a:rPr lang="en-IN" sz="1500" b="0" i="0" kern="1200" dirty="0">
                <a:solidFill>
                  <a:schemeClr val="tx1"/>
                </a:solidFill>
                <a:effectLst/>
                <a:latin typeface="+mn-lt"/>
                <a:ea typeface="+mn-ea"/>
                <a:cs typeface="+mn-cs"/>
              </a:rPr>
              <a:t> – this is the part that allows you to actually add and manage content on your site (like you saw above).</a:t>
            </a:r>
          </a:p>
          <a:p>
            <a:pPr fontAlgn="base"/>
            <a:r>
              <a:rPr lang="en-IN" sz="1500" b="1" i="0" kern="1200" dirty="0">
                <a:solidFill>
                  <a:schemeClr val="tx1"/>
                </a:solidFill>
                <a:effectLst/>
                <a:latin typeface="+mn-lt"/>
                <a:ea typeface="+mn-ea"/>
                <a:cs typeface="+mn-cs"/>
              </a:rPr>
              <a:t>A content delivery application (CDA)</a:t>
            </a:r>
            <a:r>
              <a:rPr lang="en-IN" sz="1500" b="0" i="0" kern="1200" dirty="0">
                <a:solidFill>
                  <a:schemeClr val="tx1"/>
                </a:solidFill>
                <a:effectLst/>
                <a:latin typeface="+mn-lt"/>
                <a:ea typeface="+mn-ea"/>
                <a:cs typeface="+mn-cs"/>
              </a:rPr>
              <a:t> – this is the backend, behind-the-scenes process that takes the content you input in the CMA, stores it properly, and makes it visible to your visitors.</a:t>
            </a:r>
          </a:p>
          <a:p>
            <a:endParaRPr lang="en-US" dirty="0"/>
          </a:p>
          <a:p>
            <a:pPr marL="0" indent="0">
              <a:lnSpc>
                <a:spcPct val="150000"/>
              </a:lnSpc>
              <a:buNone/>
            </a:pPr>
            <a:r>
              <a:rPr lang="en-IN" sz="1600" dirty="0"/>
              <a:t>To give you an idea of how a content management system works, we’re going to take a whirlwind tour of the WordPress interface (WordPress is a good example of a content management system).</a:t>
            </a:r>
            <a:br>
              <a:rPr lang="en-IN" sz="1600" dirty="0"/>
            </a:br>
            <a:br>
              <a:rPr lang="en-IN" sz="1600" dirty="0"/>
            </a:br>
            <a:r>
              <a:rPr lang="en-IN" sz="1600" dirty="0"/>
              <a:t>Let’s start with creating a piece of content. Without a content management system, you’d need to write a static HTML file and upload it to your server (sounds complicated, right?).</a:t>
            </a:r>
            <a:br>
              <a:rPr lang="en-IN" sz="1600" dirty="0"/>
            </a:br>
            <a:br>
              <a:rPr lang="en-IN" sz="1600" dirty="0"/>
            </a:br>
            <a:r>
              <a:rPr lang="en-IN" sz="1600" dirty="0"/>
              <a:t>With a content management system like WordPress, you can just write your content in an interface that looks a good bit like Microsoft Word: </a:t>
            </a:r>
          </a:p>
          <a:p>
            <a:pPr marL="0" indent="0">
              <a:lnSpc>
                <a:spcPct val="150000"/>
              </a:lnSpc>
              <a:buNone/>
            </a:pPr>
            <a:endParaRPr lang="en-IN" sz="1600" dirty="0"/>
          </a:p>
          <a:p>
            <a:pPr marL="0" indent="0">
              <a:lnSpc>
                <a:spcPct val="150000"/>
              </a:lnSpc>
              <a:buNone/>
            </a:pPr>
            <a:r>
              <a:rPr lang="en-IN" sz="1600" dirty="0"/>
              <a:t>A CMS helps create and manage websites and website content using minimal technical overhead, so you can make better content instead of acting as a project or traffic manager. By providing an easy and cost-effective solution for content management, a CMS allows companies to manage and distribute their content without investing in a full-time content development team.</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dirty="0"/>
          </a:p>
        </p:txBody>
      </p:sp>
    </p:spTree>
    <p:extLst>
      <p:ext uri="{BB962C8B-B14F-4D97-AF65-F5344CB8AC3E}">
        <p14:creationId xmlns:p14="http://schemas.microsoft.com/office/powerpoint/2010/main" val="136499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1" i="0" kern="1200" dirty="0">
                <a:solidFill>
                  <a:schemeClr val="tx1"/>
                </a:solidFill>
                <a:effectLst/>
                <a:latin typeface="+mn-lt"/>
                <a:ea typeface="+mn-ea"/>
                <a:cs typeface="+mn-cs"/>
              </a:rPr>
              <a:t>Reusability</a:t>
            </a:r>
            <a:r>
              <a:rPr lang="en-IN" sz="1500" b="0" i="0" kern="1200" dirty="0">
                <a:solidFill>
                  <a:schemeClr val="tx1"/>
                </a:solidFill>
                <a:effectLst/>
                <a:latin typeface="+mn-lt"/>
                <a:ea typeface="+mn-ea"/>
                <a:cs typeface="+mn-cs"/>
              </a:rPr>
              <a:t> − Components are usually designed to be reused in different situations in different applications. However, some components may be designed for a specific task.</a:t>
            </a:r>
          </a:p>
          <a:p>
            <a:r>
              <a:rPr lang="en-IN" sz="1500" b="1" i="0" kern="1200" dirty="0">
                <a:solidFill>
                  <a:schemeClr val="tx1"/>
                </a:solidFill>
                <a:effectLst/>
                <a:latin typeface="+mn-lt"/>
                <a:ea typeface="+mn-ea"/>
                <a:cs typeface="+mn-cs"/>
              </a:rPr>
              <a:t>Replaceable</a:t>
            </a:r>
            <a:r>
              <a:rPr lang="en-IN" sz="1500" b="0" i="0" kern="1200" dirty="0">
                <a:solidFill>
                  <a:schemeClr val="tx1"/>
                </a:solidFill>
                <a:effectLst/>
                <a:latin typeface="+mn-lt"/>
                <a:ea typeface="+mn-ea"/>
                <a:cs typeface="+mn-cs"/>
              </a:rPr>
              <a:t> − Components may be freely substituted with other similar components.</a:t>
            </a:r>
          </a:p>
          <a:p>
            <a:r>
              <a:rPr lang="en-IN" sz="1500" b="1" i="0" kern="1200" dirty="0">
                <a:solidFill>
                  <a:schemeClr val="tx1"/>
                </a:solidFill>
                <a:effectLst/>
                <a:latin typeface="+mn-lt"/>
                <a:ea typeface="+mn-ea"/>
                <a:cs typeface="+mn-cs"/>
              </a:rPr>
              <a:t>Not context specific</a:t>
            </a:r>
            <a:r>
              <a:rPr lang="en-IN" sz="1500" b="0" i="0" kern="1200" dirty="0">
                <a:solidFill>
                  <a:schemeClr val="tx1"/>
                </a:solidFill>
                <a:effectLst/>
                <a:latin typeface="+mn-lt"/>
                <a:ea typeface="+mn-ea"/>
                <a:cs typeface="+mn-cs"/>
              </a:rPr>
              <a:t> − Components are designed to operate in different environments and contexts.</a:t>
            </a:r>
          </a:p>
          <a:p>
            <a:r>
              <a:rPr lang="en-IN" sz="1500" b="1" i="0" kern="1200" dirty="0">
                <a:solidFill>
                  <a:schemeClr val="tx1"/>
                </a:solidFill>
                <a:effectLst/>
                <a:latin typeface="+mn-lt"/>
                <a:ea typeface="+mn-ea"/>
                <a:cs typeface="+mn-cs"/>
              </a:rPr>
              <a:t>Extensible</a:t>
            </a:r>
            <a:r>
              <a:rPr lang="en-IN" sz="1500" b="0" i="0" kern="1200" dirty="0">
                <a:solidFill>
                  <a:schemeClr val="tx1"/>
                </a:solidFill>
                <a:effectLst/>
                <a:latin typeface="+mn-lt"/>
                <a:ea typeface="+mn-ea"/>
                <a:cs typeface="+mn-cs"/>
              </a:rPr>
              <a:t> − A component can be extended from existing components to provide new behavior.</a:t>
            </a:r>
          </a:p>
          <a:p>
            <a:r>
              <a:rPr lang="en-IN" sz="1500" b="1" i="0" kern="1200" dirty="0">
                <a:solidFill>
                  <a:schemeClr val="tx1"/>
                </a:solidFill>
                <a:effectLst/>
                <a:latin typeface="+mn-lt"/>
                <a:ea typeface="+mn-ea"/>
                <a:cs typeface="+mn-cs"/>
              </a:rPr>
              <a:t>Encapsulated</a:t>
            </a:r>
            <a:r>
              <a:rPr lang="en-IN" sz="1500" b="0" i="0" kern="1200" dirty="0">
                <a:solidFill>
                  <a:schemeClr val="tx1"/>
                </a:solidFill>
                <a:effectLst/>
                <a:latin typeface="+mn-lt"/>
                <a:ea typeface="+mn-ea"/>
                <a:cs typeface="+mn-cs"/>
              </a:rPr>
              <a:t> − A component depicts the interfaces, which allow the caller to use its functionality, and does not expose details of the internal processes or any internal variables or state.</a:t>
            </a:r>
          </a:p>
          <a:p>
            <a:r>
              <a:rPr lang="en-IN" sz="1500" b="1" i="0" kern="1200" dirty="0">
                <a:solidFill>
                  <a:schemeClr val="tx1"/>
                </a:solidFill>
                <a:effectLst/>
                <a:latin typeface="+mn-lt"/>
                <a:ea typeface="+mn-ea"/>
                <a:cs typeface="+mn-cs"/>
              </a:rPr>
              <a:t>Independent</a:t>
            </a:r>
            <a:r>
              <a:rPr lang="en-IN" sz="1500" b="0" i="0" kern="1200" dirty="0">
                <a:solidFill>
                  <a:schemeClr val="tx1"/>
                </a:solidFill>
                <a:effectLst/>
                <a:latin typeface="+mn-lt"/>
                <a:ea typeface="+mn-ea"/>
                <a:cs typeface="+mn-cs"/>
              </a:rPr>
              <a:t> − Components are designed to have minimal dependencies on other components.</a:t>
            </a:r>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dirty="0"/>
          </a:p>
        </p:txBody>
      </p:sp>
    </p:spTree>
    <p:extLst>
      <p:ext uri="{BB962C8B-B14F-4D97-AF65-F5344CB8AC3E}">
        <p14:creationId xmlns:p14="http://schemas.microsoft.com/office/powerpoint/2010/main" val="274212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dirty="0"/>
          </a:p>
        </p:txBody>
      </p:sp>
    </p:spTree>
    <p:extLst>
      <p:ext uri="{BB962C8B-B14F-4D97-AF65-F5344CB8AC3E}">
        <p14:creationId xmlns:p14="http://schemas.microsoft.com/office/powerpoint/2010/main" val="2369319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1" i="0" kern="1200" dirty="0">
                <a:solidFill>
                  <a:schemeClr val="tx1"/>
                </a:solidFill>
                <a:effectLst/>
                <a:latin typeface="+mn-lt"/>
                <a:ea typeface="+mn-ea"/>
                <a:cs typeface="+mn-cs"/>
              </a:rPr>
              <a:t>Content management</a:t>
            </a:r>
            <a:r>
              <a:rPr lang="en-IN" sz="1500" b="0" i="0" kern="1200" dirty="0">
                <a:solidFill>
                  <a:schemeClr val="tx1"/>
                </a:solidFill>
                <a:effectLst/>
                <a:latin typeface="+mn-lt"/>
                <a:ea typeface="+mn-ea"/>
                <a:cs typeface="+mn-cs"/>
              </a:rPr>
              <a:t>: How, and how easily, can you create, edit, post, and manage web content (including text, images, video, and audio)?</a:t>
            </a:r>
          </a:p>
          <a:p>
            <a:r>
              <a:rPr lang="en-IN" sz="1500" b="1" i="0" kern="1200" dirty="0">
                <a:solidFill>
                  <a:schemeClr val="tx1"/>
                </a:solidFill>
                <a:effectLst/>
                <a:latin typeface="+mn-lt"/>
                <a:ea typeface="+mn-ea"/>
                <a:cs typeface="+mn-cs"/>
              </a:rPr>
              <a:t>Presentation</a:t>
            </a:r>
            <a:r>
              <a:rPr lang="en-IN" sz="1500" b="0" i="0" kern="1200" dirty="0">
                <a:solidFill>
                  <a:schemeClr val="tx1"/>
                </a:solidFill>
                <a:effectLst/>
                <a:latin typeface="+mn-lt"/>
                <a:ea typeface="+mn-ea"/>
                <a:cs typeface="+mn-cs"/>
              </a:rPr>
              <a:t>: Customers jump from device to device, and no marketing org can put human effort into optimizing every blog post or catalog page for laptop, tablet, and top smart phone formats. You want to create it once and have the CMS automate the presentation to suit the device.</a:t>
            </a:r>
          </a:p>
          <a:p>
            <a:r>
              <a:rPr lang="en-IN" sz="1500" b="1" i="0" kern="1200" dirty="0">
                <a:solidFill>
                  <a:schemeClr val="tx1"/>
                </a:solidFill>
                <a:effectLst/>
                <a:latin typeface="+mn-lt"/>
                <a:ea typeface="+mn-ea"/>
                <a:cs typeface="+mn-cs"/>
              </a:rPr>
              <a:t>Integration</a:t>
            </a:r>
            <a:r>
              <a:rPr lang="en-IN" sz="1500" b="0" i="0" kern="1200" dirty="0">
                <a:solidFill>
                  <a:schemeClr val="tx1"/>
                </a:solidFill>
                <a:effectLst/>
                <a:latin typeface="+mn-lt"/>
                <a:ea typeface="+mn-ea"/>
                <a:cs typeface="+mn-cs"/>
              </a:rPr>
              <a:t>: Is the solution holistic , like Sitecore’s Experience Platform, or does it rely on APIs to connect your content to other applications, such as CRM and ERP tools, and to crucial external platforms such as Facebook? Are the APIs you’re going to need available?</a:t>
            </a:r>
          </a:p>
          <a:p>
            <a:r>
              <a:rPr lang="en-IN" sz="1500" b="1" i="0" kern="1200" dirty="0">
                <a:solidFill>
                  <a:schemeClr val="tx1"/>
                </a:solidFill>
                <a:effectLst/>
                <a:latin typeface="+mn-lt"/>
                <a:ea typeface="+mn-ea"/>
                <a:cs typeface="+mn-cs"/>
              </a:rPr>
              <a:t>Commerce</a:t>
            </a:r>
            <a:r>
              <a:rPr lang="en-IN" sz="1500" b="0" i="0" kern="1200" dirty="0">
                <a:solidFill>
                  <a:schemeClr val="tx1"/>
                </a:solidFill>
                <a:effectLst/>
                <a:latin typeface="+mn-lt"/>
                <a:ea typeface="+mn-ea"/>
                <a:cs typeface="+mn-cs"/>
              </a:rPr>
              <a:t>: A crucial integration is being able to connect a personalized marketing presentation to your digital commerce systems. You can’t address the “customer journey” if you leave this destination off your map.</a:t>
            </a:r>
          </a:p>
          <a:p>
            <a:r>
              <a:rPr lang="en-IN" sz="1500" b="1" i="0" kern="1200" dirty="0">
                <a:solidFill>
                  <a:schemeClr val="tx1"/>
                </a:solidFill>
                <a:effectLst/>
                <a:latin typeface="+mn-lt"/>
                <a:ea typeface="+mn-ea"/>
                <a:cs typeface="+mn-cs"/>
              </a:rPr>
              <a:t>Personalization</a:t>
            </a:r>
            <a:r>
              <a:rPr lang="en-IN" sz="1500" b="0" i="0" kern="1200" dirty="0">
                <a:solidFill>
                  <a:schemeClr val="tx1"/>
                </a:solidFill>
                <a:effectLst/>
                <a:latin typeface="+mn-lt"/>
                <a:ea typeface="+mn-ea"/>
                <a:cs typeface="+mn-cs"/>
              </a:rPr>
              <a:t>: Can it target relevant content to unique visitors, by persona, location, or even individually based on past interaction with your brand?</a:t>
            </a:r>
          </a:p>
          <a:p>
            <a:r>
              <a:rPr lang="en-IN" sz="1500" b="1" i="0" kern="1200" dirty="0">
                <a:solidFill>
                  <a:schemeClr val="tx1"/>
                </a:solidFill>
                <a:effectLst/>
                <a:latin typeface="+mn-lt"/>
                <a:ea typeface="+mn-ea"/>
                <a:cs typeface="+mn-cs"/>
              </a:rPr>
              <a:t>Analytics</a:t>
            </a:r>
            <a:r>
              <a:rPr lang="en-IN" sz="1500" b="0" i="0" kern="1200" dirty="0">
                <a:solidFill>
                  <a:schemeClr val="tx1"/>
                </a:solidFill>
                <a:effectLst/>
                <a:latin typeface="+mn-lt"/>
                <a:ea typeface="+mn-ea"/>
                <a:cs typeface="+mn-cs"/>
              </a:rPr>
              <a:t>: You’re serving up content, but is anyone reading it? And what do they do next? Demand visibility into performance so you can optimize your efforts and define ROI.</a:t>
            </a:r>
          </a:p>
          <a:p>
            <a:r>
              <a:rPr lang="en-IN" sz="1500" b="1" i="0" kern="1200" dirty="0">
                <a:solidFill>
                  <a:schemeClr val="tx1"/>
                </a:solidFill>
                <a:effectLst/>
                <a:latin typeface="+mn-lt"/>
                <a:ea typeface="+mn-ea"/>
                <a:cs typeface="+mn-cs"/>
              </a:rPr>
              <a:t>Governance</a:t>
            </a:r>
            <a:r>
              <a:rPr lang="en-IN" sz="1500" b="0" i="0" kern="1200" dirty="0">
                <a:solidFill>
                  <a:schemeClr val="tx1"/>
                </a:solidFill>
                <a:effectLst/>
                <a:latin typeface="+mn-lt"/>
                <a:ea typeface="+mn-ea"/>
                <a:cs typeface="+mn-cs"/>
              </a:rPr>
              <a:t>: Can you find stuff after you post it? Can you strictly control who’s allowed to approve it, change it, publish it, take it down? Can you tell when content has aged out of usefulness?</a:t>
            </a:r>
          </a:p>
          <a:p>
            <a:r>
              <a:rPr lang="en-IN" sz="1500" b="1" i="0" kern="1200" dirty="0">
                <a:solidFill>
                  <a:schemeClr val="tx1"/>
                </a:solidFill>
                <a:effectLst/>
                <a:latin typeface="+mn-lt"/>
                <a:ea typeface="+mn-ea"/>
                <a:cs typeface="+mn-cs"/>
              </a:rPr>
              <a:t>Multilingual support</a:t>
            </a:r>
            <a:r>
              <a:rPr lang="en-IN" sz="1500" b="0" i="0" kern="1200" dirty="0">
                <a:solidFill>
                  <a:schemeClr val="tx1"/>
                </a:solidFill>
                <a:effectLst/>
                <a:latin typeface="+mn-lt"/>
                <a:ea typeface="+mn-ea"/>
                <a:cs typeface="+mn-cs"/>
              </a:rPr>
              <a:t>: Are you translating into other languages and publishing globally? Can the solution support that?</a:t>
            </a:r>
          </a:p>
          <a:p>
            <a:r>
              <a:rPr lang="en-IN" sz="1500" b="1" i="0" kern="1200" dirty="0">
                <a:solidFill>
                  <a:schemeClr val="tx1"/>
                </a:solidFill>
                <a:effectLst/>
                <a:latin typeface="+mn-lt"/>
                <a:ea typeface="+mn-ea"/>
                <a:cs typeface="+mn-cs"/>
              </a:rPr>
              <a:t>Scalability/Performance/Stability</a:t>
            </a:r>
            <a:r>
              <a:rPr lang="en-IN" sz="1500" b="0" i="0" kern="1200" dirty="0">
                <a:solidFill>
                  <a:schemeClr val="tx1"/>
                </a:solidFill>
                <a:effectLst/>
                <a:latin typeface="+mn-lt"/>
                <a:ea typeface="+mn-ea"/>
                <a:cs typeface="+mn-cs"/>
              </a:rPr>
              <a:t>: Is the solution reliable from a fundamental technology standpoint, and will it grow with your organization’s needs? You might want to look into </a:t>
            </a:r>
            <a:r>
              <a:rPr lang="en-IN" sz="1500" b="0" i="0" u="none" strike="noStrike" kern="1200" dirty="0">
                <a:solidFill>
                  <a:schemeClr val="tx1"/>
                </a:solidFill>
                <a:effectLst/>
                <a:latin typeface="+mn-lt"/>
                <a:ea typeface="+mn-ea"/>
                <a:cs typeface="+mn-cs"/>
                <a:hlinkClick r:id="rId3"/>
              </a:rPr>
              <a:t>cloud content management</a:t>
            </a:r>
            <a:r>
              <a:rPr lang="en-IN" sz="15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10</a:t>
            </a:fld>
            <a:endParaRPr lang="en-US" dirty="0"/>
          </a:p>
        </p:txBody>
      </p:sp>
    </p:spTree>
    <p:extLst>
      <p:ext uri="{BB962C8B-B14F-4D97-AF65-F5344CB8AC3E}">
        <p14:creationId xmlns:p14="http://schemas.microsoft.com/office/powerpoint/2010/main" val="4096808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5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dirty="0"/>
          </a:p>
        </p:txBody>
      </p:sp>
    </p:spTree>
    <p:extLst>
      <p:ext uri="{BB962C8B-B14F-4D97-AF65-F5344CB8AC3E}">
        <p14:creationId xmlns:p14="http://schemas.microsoft.com/office/powerpoint/2010/main" val="34614669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0" name="Picture 19">
            <a:extLst>
              <a:ext uri="{FF2B5EF4-FFF2-40B4-BE49-F238E27FC236}">
                <a16:creationId xmlns:a16="http://schemas.microsoft.com/office/drawing/2014/main" id="{0C2391C8-4586-950A-A2D4-5055055B9A4B}"/>
              </a:ext>
            </a:extLst>
          </p:cNvPr>
          <p:cNvPicPr>
            <a:picLocks noChangeAspect="1"/>
          </p:cNvPicPr>
          <p:nvPr userDrawn="1"/>
        </p:nvPicPr>
        <p:blipFill>
          <a:blip r:embed="rId9"/>
          <a:stretch>
            <a:fillRect/>
          </a:stretch>
        </p:blipFill>
        <p:spPr>
          <a:xfrm>
            <a:off x="6595904" y="643059"/>
            <a:ext cx="2110522" cy="600623"/>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10"/>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1"/>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2"/>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3"/>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4"/>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spTree>
    <p:extLst>
      <p:ext uri="{BB962C8B-B14F-4D97-AF65-F5344CB8AC3E}">
        <p14:creationId xmlns:p14="http://schemas.microsoft.com/office/powerpoint/2010/main" val="162034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6636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97278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00296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66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408145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136311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Tree>
    <p:extLst>
      <p:ext uri="{BB962C8B-B14F-4D97-AF65-F5344CB8AC3E}">
        <p14:creationId xmlns:p14="http://schemas.microsoft.com/office/powerpoint/2010/main" val="4094063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5238413" cy="8570913"/>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4034579" y="7885241"/>
            <a:ext cx="342864" cy="115395"/>
          </a:xfrm>
          <a:prstGeom prst="rect">
            <a:avLst/>
          </a:prstGeom>
        </p:spPr>
        <p:txBody>
          <a:bodyPr vert="horz" lIns="0" tIns="0" rIns="0" bIns="0" rtlCol="0" anchor="ctr">
            <a:noAutofit/>
          </a:bodyPr>
          <a:lstStyle>
            <a:lvl1pPr algn="r">
              <a:defRPr sz="75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25342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236652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pic>
        <p:nvPicPr>
          <p:cNvPr id="2" name="Picture 1">
            <a:extLst>
              <a:ext uri="{FF2B5EF4-FFF2-40B4-BE49-F238E27FC236}">
                <a16:creationId xmlns:a16="http://schemas.microsoft.com/office/drawing/2014/main" id="{CB303720-00E1-5975-678D-B7C4082A76BB}"/>
              </a:ext>
            </a:extLst>
          </p:cNvPr>
          <p:cNvPicPr>
            <a:picLocks noChangeAspect="1"/>
          </p:cNvPicPr>
          <p:nvPr userDrawn="1"/>
        </p:nvPicPr>
        <p:blipFill>
          <a:blip r:embed="rId3"/>
          <a:stretch>
            <a:fillRect/>
          </a:stretch>
        </p:blipFill>
        <p:spPr>
          <a:xfrm>
            <a:off x="10730041" y="4736938"/>
            <a:ext cx="4072793" cy="3456000"/>
          </a:xfrm>
          <a:prstGeom prst="rect">
            <a:avLst/>
          </a:prstGeom>
        </p:spPr>
      </p:pic>
    </p:spTree>
    <p:extLst>
      <p:ext uri="{BB962C8B-B14F-4D97-AF65-F5344CB8AC3E}">
        <p14:creationId xmlns:p14="http://schemas.microsoft.com/office/powerpoint/2010/main" val="2711662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08280" y="1099493"/>
            <a:ext cx="13458834" cy="3728497"/>
          </a:xfrm>
        </p:spPr>
        <p:txBody>
          <a:bodyPr anchor="t">
            <a:normAutofit/>
          </a:bodyPr>
          <a:lstStyle>
            <a:lvl1pPr>
              <a:defRPr sz="66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3554617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Tree>
    <p:extLst>
      <p:ext uri="{BB962C8B-B14F-4D97-AF65-F5344CB8AC3E}">
        <p14:creationId xmlns:p14="http://schemas.microsoft.com/office/powerpoint/2010/main" val="4100995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613709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463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75597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dirty="0">
                <a:solidFill>
                  <a:srgbClr val="000000"/>
                </a:solidFill>
                <a:effectLst/>
                <a:latin typeface="Futura Next Book" panose="020B0502020204020303" pitchFamily="34" charset="77"/>
              </a:rPr>
              <a:t>user</a:t>
            </a:r>
            <a:r>
              <a:rPr lang="en-IN" sz="140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9/6/22</a:t>
            </a:fld>
            <a:endParaRPr lang="en-US" dirty="0"/>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278498687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2" r:id="rId3"/>
    <p:sldLayoutId id="2147483683" r:id="rId4"/>
    <p:sldLayoutId id="2147483664" r:id="rId5"/>
    <p:sldLayoutId id="2147483674" r:id="rId6"/>
    <p:sldLayoutId id="2147483675" r:id="rId7"/>
    <p:sldLayoutId id="2147483679" r:id="rId8"/>
    <p:sldLayoutId id="2147483672" r:id="rId9"/>
    <p:sldLayoutId id="2147483673" r:id="rId10"/>
    <p:sldLayoutId id="2147483677" r:id="rId11"/>
    <p:sldLayoutId id="2147483678" r:id="rId12"/>
    <p:sldLayoutId id="2147483684" r:id="rId13"/>
    <p:sldLayoutId id="2147483680" r:id="rId14"/>
    <p:sldLayoutId id="2147483681" r:id="rId15"/>
    <p:sldLayoutId id="2147483685" r:id="rId16"/>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comments" Target="../comments/comment2.xml"/><Relationship Id="rId5" Type="http://schemas.openxmlformats.org/officeDocument/2006/relationships/image" Target="../media/image63.jpg"/><Relationship Id="rId4" Type="http://schemas.openxmlformats.org/officeDocument/2006/relationships/image" Target="../media/image62.jpg"/></Relationships>
</file>

<file path=ppt/slides/_rels/slide2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3.jpg"/><Relationship Id="rId4" Type="http://schemas.openxmlformats.org/officeDocument/2006/relationships/image" Target="../media/image62.jpg"/></Relationships>
</file>

<file path=ppt/slides/_rels/slide2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63.jpg"/><Relationship Id="rId4" Type="http://schemas.openxmlformats.org/officeDocument/2006/relationships/image" Target="../media/image62.jpg"/></Relationships>
</file>

<file path=ppt/slides/_rels/slide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3.jpg"/><Relationship Id="rId4" Type="http://schemas.openxmlformats.org/officeDocument/2006/relationships/image" Target="../media/image62.jpg"/></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comments" Target="../comments/comment3.xml"/></Relationships>
</file>

<file path=ppt/slides/_rels/slide3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0.emf"/><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Core features of CMS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5" name="Rectangle 14">
            <a:extLst>
              <a:ext uri="{FF2B5EF4-FFF2-40B4-BE49-F238E27FC236}">
                <a16:creationId xmlns:a16="http://schemas.microsoft.com/office/drawing/2014/main" id="{13A65D85-8804-9017-7EAC-0A94A7B1A7C7}"/>
              </a:ext>
            </a:extLst>
          </p:cNvPr>
          <p:cNvSpPr/>
          <p:nvPr/>
        </p:nvSpPr>
        <p:spPr>
          <a:xfrm>
            <a:off x="1047638" y="2273643"/>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2">
            <a:extLst>
              <a:ext uri="{FF2B5EF4-FFF2-40B4-BE49-F238E27FC236}">
                <a16:creationId xmlns:a16="http://schemas.microsoft.com/office/drawing/2014/main" id="{774317AA-1468-1899-BBE0-8042B14AA988}"/>
              </a:ext>
            </a:extLst>
          </p:cNvPr>
          <p:cNvSpPr txBox="1">
            <a:spLocks/>
          </p:cNvSpPr>
          <p:nvPr/>
        </p:nvSpPr>
        <p:spPr>
          <a:xfrm>
            <a:off x="1174093" y="2534317"/>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Content management</a:t>
            </a:r>
            <a:endParaRPr lang="en-US" sz="2000" u="none" dirty="0"/>
          </a:p>
        </p:txBody>
      </p:sp>
      <p:sp>
        <p:nvSpPr>
          <p:cNvPr id="23" name="Rectangle 22">
            <a:extLst>
              <a:ext uri="{FF2B5EF4-FFF2-40B4-BE49-F238E27FC236}">
                <a16:creationId xmlns:a16="http://schemas.microsoft.com/office/drawing/2014/main" id="{A50119B3-5745-4E74-3EC0-09B8252FB295}"/>
              </a:ext>
            </a:extLst>
          </p:cNvPr>
          <p:cNvSpPr/>
          <p:nvPr/>
        </p:nvSpPr>
        <p:spPr>
          <a:xfrm>
            <a:off x="4340280" y="2273643"/>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2">
            <a:extLst>
              <a:ext uri="{FF2B5EF4-FFF2-40B4-BE49-F238E27FC236}">
                <a16:creationId xmlns:a16="http://schemas.microsoft.com/office/drawing/2014/main" id="{B1AB87F2-CBC8-1168-99B9-A1C9B5D72605}"/>
              </a:ext>
            </a:extLst>
          </p:cNvPr>
          <p:cNvSpPr txBox="1">
            <a:spLocks/>
          </p:cNvSpPr>
          <p:nvPr/>
        </p:nvSpPr>
        <p:spPr>
          <a:xfrm>
            <a:off x="4466735" y="2534317"/>
            <a:ext cx="2203661" cy="377325"/>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Personalization</a:t>
            </a:r>
            <a:endParaRPr lang="en-US" sz="2000" u="none" dirty="0"/>
          </a:p>
        </p:txBody>
      </p:sp>
      <p:sp>
        <p:nvSpPr>
          <p:cNvPr id="25" name="Rectangle 24">
            <a:extLst>
              <a:ext uri="{FF2B5EF4-FFF2-40B4-BE49-F238E27FC236}">
                <a16:creationId xmlns:a16="http://schemas.microsoft.com/office/drawing/2014/main" id="{35C31610-4754-ED35-BAE5-BA1C424D61D1}"/>
              </a:ext>
            </a:extLst>
          </p:cNvPr>
          <p:cNvSpPr/>
          <p:nvPr/>
        </p:nvSpPr>
        <p:spPr>
          <a:xfrm>
            <a:off x="7632922" y="2273643"/>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2">
            <a:extLst>
              <a:ext uri="{FF2B5EF4-FFF2-40B4-BE49-F238E27FC236}">
                <a16:creationId xmlns:a16="http://schemas.microsoft.com/office/drawing/2014/main" id="{2BC69362-05F0-7C4E-AB7E-679508B77805}"/>
              </a:ext>
            </a:extLst>
          </p:cNvPr>
          <p:cNvSpPr txBox="1">
            <a:spLocks/>
          </p:cNvSpPr>
          <p:nvPr/>
        </p:nvSpPr>
        <p:spPr>
          <a:xfrm>
            <a:off x="7759377" y="2534317"/>
            <a:ext cx="1918023" cy="3773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Integration</a:t>
            </a:r>
            <a:endParaRPr lang="en-US" sz="2000" u="none" dirty="0"/>
          </a:p>
        </p:txBody>
      </p:sp>
      <p:sp>
        <p:nvSpPr>
          <p:cNvPr id="27" name="Rectangle 26">
            <a:extLst>
              <a:ext uri="{FF2B5EF4-FFF2-40B4-BE49-F238E27FC236}">
                <a16:creationId xmlns:a16="http://schemas.microsoft.com/office/drawing/2014/main" id="{DAE35116-2BB6-C260-A931-754EF58ECEE6}"/>
              </a:ext>
            </a:extLst>
          </p:cNvPr>
          <p:cNvSpPr/>
          <p:nvPr/>
        </p:nvSpPr>
        <p:spPr>
          <a:xfrm>
            <a:off x="10925564" y="2273643"/>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2">
            <a:extLst>
              <a:ext uri="{FF2B5EF4-FFF2-40B4-BE49-F238E27FC236}">
                <a16:creationId xmlns:a16="http://schemas.microsoft.com/office/drawing/2014/main" id="{60BD7B43-3728-D335-194A-C1F1D9A5FF5E}"/>
              </a:ext>
            </a:extLst>
          </p:cNvPr>
          <p:cNvSpPr txBox="1">
            <a:spLocks/>
          </p:cNvSpPr>
          <p:nvPr/>
        </p:nvSpPr>
        <p:spPr>
          <a:xfrm>
            <a:off x="11052019" y="2534317"/>
            <a:ext cx="1918023" cy="3773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Commerce</a:t>
            </a:r>
            <a:endParaRPr lang="en-US" sz="2000" u="none" dirty="0"/>
          </a:p>
        </p:txBody>
      </p:sp>
      <p:sp>
        <p:nvSpPr>
          <p:cNvPr id="29" name="Rectangle 28">
            <a:extLst>
              <a:ext uri="{FF2B5EF4-FFF2-40B4-BE49-F238E27FC236}">
                <a16:creationId xmlns:a16="http://schemas.microsoft.com/office/drawing/2014/main" id="{875611BE-AA14-FEE5-EACC-CDE20701A49F}"/>
              </a:ext>
            </a:extLst>
          </p:cNvPr>
          <p:cNvSpPr/>
          <p:nvPr/>
        </p:nvSpPr>
        <p:spPr>
          <a:xfrm>
            <a:off x="1047638" y="4831769"/>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
            <a:extLst>
              <a:ext uri="{FF2B5EF4-FFF2-40B4-BE49-F238E27FC236}">
                <a16:creationId xmlns:a16="http://schemas.microsoft.com/office/drawing/2014/main" id="{93724DBD-3894-4543-335E-A9209B625A84}"/>
              </a:ext>
            </a:extLst>
          </p:cNvPr>
          <p:cNvSpPr txBox="1">
            <a:spLocks/>
          </p:cNvSpPr>
          <p:nvPr/>
        </p:nvSpPr>
        <p:spPr>
          <a:xfrm>
            <a:off x="1174093" y="5044315"/>
            <a:ext cx="1918023" cy="3819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Analytics</a:t>
            </a:r>
            <a:endParaRPr lang="en-US" sz="2000" u="none" dirty="0"/>
          </a:p>
        </p:txBody>
      </p:sp>
      <p:sp>
        <p:nvSpPr>
          <p:cNvPr id="31" name="Rectangle 30">
            <a:extLst>
              <a:ext uri="{FF2B5EF4-FFF2-40B4-BE49-F238E27FC236}">
                <a16:creationId xmlns:a16="http://schemas.microsoft.com/office/drawing/2014/main" id="{F06ADC92-6940-C959-D8F0-81145C8A16F6}"/>
              </a:ext>
            </a:extLst>
          </p:cNvPr>
          <p:cNvSpPr/>
          <p:nvPr/>
        </p:nvSpPr>
        <p:spPr>
          <a:xfrm>
            <a:off x="4340280" y="4831769"/>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2">
            <a:extLst>
              <a:ext uri="{FF2B5EF4-FFF2-40B4-BE49-F238E27FC236}">
                <a16:creationId xmlns:a16="http://schemas.microsoft.com/office/drawing/2014/main" id="{57D3B6A2-D48A-F295-56C1-B36806BE2217}"/>
              </a:ext>
            </a:extLst>
          </p:cNvPr>
          <p:cNvSpPr txBox="1">
            <a:spLocks/>
          </p:cNvSpPr>
          <p:nvPr/>
        </p:nvSpPr>
        <p:spPr>
          <a:xfrm>
            <a:off x="4466735" y="5044315"/>
            <a:ext cx="1918023" cy="3819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Governance</a:t>
            </a:r>
            <a:endParaRPr lang="en-US" sz="2000" u="none" dirty="0"/>
          </a:p>
        </p:txBody>
      </p:sp>
      <p:sp>
        <p:nvSpPr>
          <p:cNvPr id="33" name="Rectangle 32">
            <a:extLst>
              <a:ext uri="{FF2B5EF4-FFF2-40B4-BE49-F238E27FC236}">
                <a16:creationId xmlns:a16="http://schemas.microsoft.com/office/drawing/2014/main" id="{C9A6F234-9803-176B-B253-1EB0C378B6FF}"/>
              </a:ext>
            </a:extLst>
          </p:cNvPr>
          <p:cNvSpPr/>
          <p:nvPr/>
        </p:nvSpPr>
        <p:spPr>
          <a:xfrm>
            <a:off x="7632922" y="4831769"/>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2">
            <a:extLst>
              <a:ext uri="{FF2B5EF4-FFF2-40B4-BE49-F238E27FC236}">
                <a16:creationId xmlns:a16="http://schemas.microsoft.com/office/drawing/2014/main" id="{DE3141D1-CCF3-BA16-2766-8CBA6D472DC9}"/>
              </a:ext>
            </a:extLst>
          </p:cNvPr>
          <p:cNvSpPr txBox="1">
            <a:spLocks/>
          </p:cNvSpPr>
          <p:nvPr/>
        </p:nvSpPr>
        <p:spPr>
          <a:xfrm>
            <a:off x="7759377" y="5044315"/>
            <a:ext cx="1918023" cy="381925"/>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Scalability</a:t>
            </a:r>
            <a:endParaRPr lang="en-US" sz="2000" u="none" dirty="0"/>
          </a:p>
        </p:txBody>
      </p:sp>
      <p:sp>
        <p:nvSpPr>
          <p:cNvPr id="35" name="Rectangle 34">
            <a:extLst>
              <a:ext uri="{FF2B5EF4-FFF2-40B4-BE49-F238E27FC236}">
                <a16:creationId xmlns:a16="http://schemas.microsoft.com/office/drawing/2014/main" id="{D45B25C5-4E0D-EC75-C73C-FABC4C890FA5}"/>
              </a:ext>
            </a:extLst>
          </p:cNvPr>
          <p:cNvSpPr/>
          <p:nvPr/>
        </p:nvSpPr>
        <p:spPr>
          <a:xfrm>
            <a:off x="10925564" y="4831769"/>
            <a:ext cx="3007004" cy="2236573"/>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2">
            <a:extLst>
              <a:ext uri="{FF2B5EF4-FFF2-40B4-BE49-F238E27FC236}">
                <a16:creationId xmlns:a16="http://schemas.microsoft.com/office/drawing/2014/main" id="{0D342159-2192-9C50-9307-1D20B21CCF22}"/>
              </a:ext>
            </a:extLst>
          </p:cNvPr>
          <p:cNvSpPr txBox="1">
            <a:spLocks/>
          </p:cNvSpPr>
          <p:nvPr/>
        </p:nvSpPr>
        <p:spPr>
          <a:xfrm>
            <a:off x="11052019" y="5044314"/>
            <a:ext cx="2419432" cy="682717"/>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Multi-lingual</a:t>
            </a:r>
          </a:p>
          <a:p>
            <a:r>
              <a:rPr lang="en-IN" sz="2000" u="none" dirty="0"/>
              <a:t>support</a:t>
            </a:r>
            <a:endParaRPr lang="en-US" sz="2000" u="none" dirty="0"/>
          </a:p>
        </p:txBody>
      </p:sp>
      <p:pic>
        <p:nvPicPr>
          <p:cNvPr id="37" name="Picture 36">
            <a:extLst>
              <a:ext uri="{FF2B5EF4-FFF2-40B4-BE49-F238E27FC236}">
                <a16:creationId xmlns:a16="http://schemas.microsoft.com/office/drawing/2014/main" id="{2B814EAF-102B-3C29-CD84-89AAEDC4C042}"/>
              </a:ext>
            </a:extLst>
          </p:cNvPr>
          <p:cNvPicPr>
            <a:picLocks noChangeAspect="1"/>
          </p:cNvPicPr>
          <p:nvPr/>
        </p:nvPicPr>
        <p:blipFill>
          <a:blip r:embed="rId3"/>
          <a:stretch>
            <a:fillRect/>
          </a:stretch>
        </p:blipFill>
        <p:spPr>
          <a:xfrm>
            <a:off x="4619974" y="3614102"/>
            <a:ext cx="586010" cy="586010"/>
          </a:xfrm>
          <a:prstGeom prst="rect">
            <a:avLst/>
          </a:prstGeom>
        </p:spPr>
      </p:pic>
      <p:pic>
        <p:nvPicPr>
          <p:cNvPr id="38" name="Picture 37">
            <a:extLst>
              <a:ext uri="{FF2B5EF4-FFF2-40B4-BE49-F238E27FC236}">
                <a16:creationId xmlns:a16="http://schemas.microsoft.com/office/drawing/2014/main" id="{56334365-5A60-EB85-2BD1-47F4569035DA}"/>
              </a:ext>
            </a:extLst>
          </p:cNvPr>
          <p:cNvPicPr>
            <a:picLocks noChangeAspect="1"/>
          </p:cNvPicPr>
          <p:nvPr/>
        </p:nvPicPr>
        <p:blipFill>
          <a:blip r:embed="rId4"/>
          <a:stretch>
            <a:fillRect/>
          </a:stretch>
        </p:blipFill>
        <p:spPr>
          <a:xfrm>
            <a:off x="1305845" y="3614102"/>
            <a:ext cx="656822" cy="648135"/>
          </a:xfrm>
          <a:prstGeom prst="rect">
            <a:avLst/>
          </a:prstGeom>
        </p:spPr>
      </p:pic>
      <p:pic>
        <p:nvPicPr>
          <p:cNvPr id="39" name="Picture 38">
            <a:extLst>
              <a:ext uri="{FF2B5EF4-FFF2-40B4-BE49-F238E27FC236}">
                <a16:creationId xmlns:a16="http://schemas.microsoft.com/office/drawing/2014/main" id="{82208783-D1A4-A9CA-FE62-ACC17813B6BD}"/>
              </a:ext>
            </a:extLst>
          </p:cNvPr>
          <p:cNvPicPr>
            <a:picLocks noChangeAspect="1"/>
          </p:cNvPicPr>
          <p:nvPr/>
        </p:nvPicPr>
        <p:blipFill>
          <a:blip r:embed="rId5"/>
          <a:stretch>
            <a:fillRect/>
          </a:stretch>
        </p:blipFill>
        <p:spPr>
          <a:xfrm>
            <a:off x="7831924" y="3614102"/>
            <a:ext cx="586010" cy="586010"/>
          </a:xfrm>
          <a:prstGeom prst="rect">
            <a:avLst/>
          </a:prstGeom>
        </p:spPr>
      </p:pic>
      <p:pic>
        <p:nvPicPr>
          <p:cNvPr id="40" name="Picture 39">
            <a:extLst>
              <a:ext uri="{FF2B5EF4-FFF2-40B4-BE49-F238E27FC236}">
                <a16:creationId xmlns:a16="http://schemas.microsoft.com/office/drawing/2014/main" id="{15633E6B-3935-B904-C762-C5F791217976}"/>
              </a:ext>
            </a:extLst>
          </p:cNvPr>
          <p:cNvPicPr>
            <a:picLocks noChangeAspect="1"/>
          </p:cNvPicPr>
          <p:nvPr/>
        </p:nvPicPr>
        <p:blipFill>
          <a:blip r:embed="rId6"/>
          <a:stretch>
            <a:fillRect/>
          </a:stretch>
        </p:blipFill>
        <p:spPr>
          <a:xfrm>
            <a:off x="11186890" y="3614102"/>
            <a:ext cx="734122" cy="586010"/>
          </a:xfrm>
          <a:prstGeom prst="rect">
            <a:avLst/>
          </a:prstGeom>
        </p:spPr>
      </p:pic>
      <p:pic>
        <p:nvPicPr>
          <p:cNvPr id="41" name="Picture 40">
            <a:extLst>
              <a:ext uri="{FF2B5EF4-FFF2-40B4-BE49-F238E27FC236}">
                <a16:creationId xmlns:a16="http://schemas.microsoft.com/office/drawing/2014/main" id="{DDC3AD90-6C54-99B9-D307-A4D4A8914E5B}"/>
              </a:ext>
            </a:extLst>
          </p:cNvPr>
          <p:cNvPicPr>
            <a:picLocks noChangeAspect="1"/>
          </p:cNvPicPr>
          <p:nvPr/>
        </p:nvPicPr>
        <p:blipFill>
          <a:blip r:embed="rId7"/>
          <a:stretch>
            <a:fillRect/>
          </a:stretch>
        </p:blipFill>
        <p:spPr>
          <a:xfrm>
            <a:off x="1305845" y="6111486"/>
            <a:ext cx="586011" cy="685522"/>
          </a:xfrm>
          <a:prstGeom prst="rect">
            <a:avLst/>
          </a:prstGeom>
        </p:spPr>
      </p:pic>
      <p:pic>
        <p:nvPicPr>
          <p:cNvPr id="42" name="Picture 41">
            <a:extLst>
              <a:ext uri="{FF2B5EF4-FFF2-40B4-BE49-F238E27FC236}">
                <a16:creationId xmlns:a16="http://schemas.microsoft.com/office/drawing/2014/main" id="{33D59981-5F93-025C-286C-A638062CF137}"/>
              </a:ext>
            </a:extLst>
          </p:cNvPr>
          <p:cNvPicPr>
            <a:picLocks noChangeAspect="1"/>
          </p:cNvPicPr>
          <p:nvPr/>
        </p:nvPicPr>
        <p:blipFill>
          <a:blip r:embed="rId8"/>
          <a:stretch>
            <a:fillRect/>
          </a:stretch>
        </p:blipFill>
        <p:spPr>
          <a:xfrm>
            <a:off x="4553067" y="6089282"/>
            <a:ext cx="719824" cy="707726"/>
          </a:xfrm>
          <a:prstGeom prst="rect">
            <a:avLst/>
          </a:prstGeom>
        </p:spPr>
      </p:pic>
      <p:pic>
        <p:nvPicPr>
          <p:cNvPr id="44" name="Picture 43">
            <a:extLst>
              <a:ext uri="{FF2B5EF4-FFF2-40B4-BE49-F238E27FC236}">
                <a16:creationId xmlns:a16="http://schemas.microsoft.com/office/drawing/2014/main" id="{01716A22-753C-0012-2079-7FCD7E3F2696}"/>
              </a:ext>
            </a:extLst>
          </p:cNvPr>
          <p:cNvPicPr>
            <a:picLocks noChangeAspect="1"/>
          </p:cNvPicPr>
          <p:nvPr/>
        </p:nvPicPr>
        <p:blipFill>
          <a:blip r:embed="rId9"/>
          <a:stretch>
            <a:fillRect/>
          </a:stretch>
        </p:blipFill>
        <p:spPr>
          <a:xfrm>
            <a:off x="11112062" y="6107265"/>
            <a:ext cx="808950" cy="640048"/>
          </a:xfrm>
          <a:prstGeom prst="rect">
            <a:avLst/>
          </a:prstGeom>
        </p:spPr>
      </p:pic>
      <p:pic>
        <p:nvPicPr>
          <p:cNvPr id="46" name="Picture 45">
            <a:extLst>
              <a:ext uri="{FF2B5EF4-FFF2-40B4-BE49-F238E27FC236}">
                <a16:creationId xmlns:a16="http://schemas.microsoft.com/office/drawing/2014/main" id="{4958B091-376E-5539-159D-C011B171A8B1}"/>
              </a:ext>
            </a:extLst>
          </p:cNvPr>
          <p:cNvPicPr>
            <a:picLocks noChangeAspect="1"/>
          </p:cNvPicPr>
          <p:nvPr/>
        </p:nvPicPr>
        <p:blipFill>
          <a:blip r:embed="rId10"/>
          <a:stretch>
            <a:fillRect/>
          </a:stretch>
        </p:blipFill>
        <p:spPr>
          <a:xfrm>
            <a:off x="7831924" y="6210999"/>
            <a:ext cx="586010" cy="586010"/>
          </a:xfrm>
          <a:prstGeom prst="rect">
            <a:avLst/>
          </a:prstGeom>
        </p:spPr>
      </p:pic>
    </p:spTree>
    <p:extLst>
      <p:ext uri="{BB962C8B-B14F-4D97-AF65-F5344CB8AC3E}">
        <p14:creationId xmlns:p14="http://schemas.microsoft.com/office/powerpoint/2010/main" val="200878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Examples of CMS platforms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9" name="Picture 8">
            <a:extLst>
              <a:ext uri="{FF2B5EF4-FFF2-40B4-BE49-F238E27FC236}">
                <a16:creationId xmlns:a16="http://schemas.microsoft.com/office/drawing/2014/main" id="{676FDE1D-5962-CC1B-8E1E-77D3859246D8}"/>
              </a:ext>
            </a:extLst>
          </p:cNvPr>
          <p:cNvPicPr>
            <a:picLocks noChangeAspect="1"/>
          </p:cNvPicPr>
          <p:nvPr/>
        </p:nvPicPr>
        <p:blipFill>
          <a:blip r:embed="rId3"/>
          <a:stretch>
            <a:fillRect/>
          </a:stretch>
        </p:blipFill>
        <p:spPr>
          <a:xfrm>
            <a:off x="7315749" y="3365903"/>
            <a:ext cx="1118146" cy="43502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C66422BC-1AB8-AF48-7BCD-99F7E356161F}"/>
              </a:ext>
            </a:extLst>
          </p:cNvPr>
          <p:cNvPicPr>
            <a:picLocks noChangeAspect="1"/>
          </p:cNvPicPr>
          <p:nvPr/>
        </p:nvPicPr>
        <p:blipFill>
          <a:blip r:embed="rId4"/>
          <a:stretch>
            <a:fillRect/>
          </a:stretch>
        </p:blipFill>
        <p:spPr>
          <a:xfrm>
            <a:off x="1405170" y="5553700"/>
            <a:ext cx="1688557" cy="887854"/>
          </a:xfrm>
          <a:prstGeom prst="rect">
            <a:avLst/>
          </a:prstGeom>
        </p:spPr>
      </p:pic>
      <p:pic>
        <p:nvPicPr>
          <p:cNvPr id="14" name="Picture 13" descr="Logo, icon&#10;&#10;Description automatically generated">
            <a:extLst>
              <a:ext uri="{FF2B5EF4-FFF2-40B4-BE49-F238E27FC236}">
                <a16:creationId xmlns:a16="http://schemas.microsoft.com/office/drawing/2014/main" id="{691AC7D3-4790-8DB4-E3D1-8D79668EB482}"/>
              </a:ext>
            </a:extLst>
          </p:cNvPr>
          <p:cNvPicPr>
            <a:picLocks noChangeAspect="1"/>
          </p:cNvPicPr>
          <p:nvPr/>
        </p:nvPicPr>
        <p:blipFill>
          <a:blip r:embed="rId5"/>
          <a:stretch>
            <a:fillRect/>
          </a:stretch>
        </p:blipFill>
        <p:spPr>
          <a:xfrm>
            <a:off x="4097115" y="3384319"/>
            <a:ext cx="1919756" cy="398199"/>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7F9020DE-553D-35A9-FE96-44FF78F126F3}"/>
              </a:ext>
            </a:extLst>
          </p:cNvPr>
          <p:cNvPicPr>
            <a:picLocks noChangeAspect="1"/>
          </p:cNvPicPr>
          <p:nvPr/>
        </p:nvPicPr>
        <p:blipFill>
          <a:blip r:embed="rId6"/>
          <a:stretch>
            <a:fillRect/>
          </a:stretch>
        </p:blipFill>
        <p:spPr>
          <a:xfrm>
            <a:off x="9822585" y="5392039"/>
            <a:ext cx="1832832" cy="1145520"/>
          </a:xfrm>
          <a:prstGeom prst="rect">
            <a:avLst/>
          </a:prstGeom>
        </p:spPr>
      </p:pic>
      <p:pic>
        <p:nvPicPr>
          <p:cNvPr id="18" name="Picture 17" descr="Icon&#10;&#10;Description automatically generated">
            <a:extLst>
              <a:ext uri="{FF2B5EF4-FFF2-40B4-BE49-F238E27FC236}">
                <a16:creationId xmlns:a16="http://schemas.microsoft.com/office/drawing/2014/main" id="{D393B06F-CD7C-49DB-2952-7ED33BE2274C}"/>
              </a:ext>
            </a:extLst>
          </p:cNvPr>
          <p:cNvPicPr>
            <a:picLocks noChangeAspect="1"/>
          </p:cNvPicPr>
          <p:nvPr/>
        </p:nvPicPr>
        <p:blipFill>
          <a:blip r:embed="rId7"/>
          <a:stretch>
            <a:fillRect/>
          </a:stretch>
        </p:blipFill>
        <p:spPr>
          <a:xfrm>
            <a:off x="6945092" y="5457696"/>
            <a:ext cx="1919756" cy="1079863"/>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ADDF785E-8F91-2A71-D985-037848C9D211}"/>
              </a:ext>
            </a:extLst>
          </p:cNvPr>
          <p:cNvPicPr>
            <a:picLocks noChangeAspect="1"/>
          </p:cNvPicPr>
          <p:nvPr/>
        </p:nvPicPr>
        <p:blipFill>
          <a:blip r:embed="rId8"/>
          <a:stretch>
            <a:fillRect/>
          </a:stretch>
        </p:blipFill>
        <p:spPr>
          <a:xfrm>
            <a:off x="4123607" y="5712815"/>
            <a:ext cx="1919756" cy="482189"/>
          </a:xfrm>
          <a:prstGeom prst="rect">
            <a:avLst/>
          </a:prstGeom>
        </p:spPr>
      </p:pic>
      <p:pic>
        <p:nvPicPr>
          <p:cNvPr id="22" name="Picture 21" descr="Logo&#10;&#10;Description automatically generated">
            <a:extLst>
              <a:ext uri="{FF2B5EF4-FFF2-40B4-BE49-F238E27FC236}">
                <a16:creationId xmlns:a16="http://schemas.microsoft.com/office/drawing/2014/main" id="{D37551BF-33E1-BCEF-78AB-7ACDB5AA606C}"/>
              </a:ext>
            </a:extLst>
          </p:cNvPr>
          <p:cNvPicPr>
            <a:picLocks noChangeAspect="1"/>
          </p:cNvPicPr>
          <p:nvPr/>
        </p:nvPicPr>
        <p:blipFill>
          <a:blip r:embed="rId9"/>
          <a:stretch>
            <a:fillRect/>
          </a:stretch>
        </p:blipFill>
        <p:spPr>
          <a:xfrm>
            <a:off x="12762394" y="3040977"/>
            <a:ext cx="1254752" cy="956366"/>
          </a:xfrm>
          <a:prstGeom prst="rect">
            <a:avLst/>
          </a:prstGeom>
        </p:spPr>
      </p:pic>
      <p:pic>
        <p:nvPicPr>
          <p:cNvPr id="24" name="Picture 23" descr="Logo, company name&#10;&#10;Description automatically generated">
            <a:extLst>
              <a:ext uri="{FF2B5EF4-FFF2-40B4-BE49-F238E27FC236}">
                <a16:creationId xmlns:a16="http://schemas.microsoft.com/office/drawing/2014/main" id="{2223E763-82EB-BD06-3DF7-F065B0010154}"/>
              </a:ext>
            </a:extLst>
          </p:cNvPr>
          <p:cNvPicPr>
            <a:picLocks noChangeAspect="1"/>
          </p:cNvPicPr>
          <p:nvPr/>
        </p:nvPicPr>
        <p:blipFill>
          <a:blip r:embed="rId10"/>
          <a:stretch>
            <a:fillRect/>
          </a:stretch>
        </p:blipFill>
        <p:spPr>
          <a:xfrm>
            <a:off x="1076369" y="2849432"/>
            <a:ext cx="2346158" cy="1266925"/>
          </a:xfrm>
          <a:prstGeom prst="rect">
            <a:avLst/>
          </a:prstGeom>
        </p:spPr>
      </p:pic>
      <p:cxnSp>
        <p:nvCxnSpPr>
          <p:cNvPr id="28" name="Straight Connector 27">
            <a:extLst>
              <a:ext uri="{FF2B5EF4-FFF2-40B4-BE49-F238E27FC236}">
                <a16:creationId xmlns:a16="http://schemas.microsoft.com/office/drawing/2014/main" id="{9F0F2D0D-527C-BD1E-EA83-822E811E33B7}"/>
              </a:ext>
            </a:extLst>
          </p:cNvPr>
          <p:cNvCxnSpPr>
            <a:cxnSpLocks/>
          </p:cNvCxnSpPr>
          <p:nvPr/>
        </p:nvCxnSpPr>
        <p:spPr>
          <a:xfrm>
            <a:off x="3651811" y="2436394"/>
            <a:ext cx="0" cy="47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43BC510-FF66-991D-3A77-AE8F40ADBDB7}"/>
              </a:ext>
            </a:extLst>
          </p:cNvPr>
          <p:cNvCxnSpPr>
            <a:cxnSpLocks/>
          </p:cNvCxnSpPr>
          <p:nvPr/>
        </p:nvCxnSpPr>
        <p:spPr>
          <a:xfrm>
            <a:off x="6531615" y="2436394"/>
            <a:ext cx="0" cy="47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67BE40-BD2B-8089-9E76-26AB8A939CC2}"/>
              </a:ext>
            </a:extLst>
          </p:cNvPr>
          <p:cNvCxnSpPr>
            <a:cxnSpLocks/>
          </p:cNvCxnSpPr>
          <p:nvPr/>
        </p:nvCxnSpPr>
        <p:spPr>
          <a:xfrm>
            <a:off x="9356910" y="2436394"/>
            <a:ext cx="0" cy="47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9B6645-22B8-5313-80D0-8E1DB527C6D3}"/>
              </a:ext>
            </a:extLst>
          </p:cNvPr>
          <p:cNvCxnSpPr>
            <a:cxnSpLocks/>
          </p:cNvCxnSpPr>
          <p:nvPr/>
        </p:nvCxnSpPr>
        <p:spPr>
          <a:xfrm flipV="1">
            <a:off x="1068954" y="4788394"/>
            <a:ext cx="13368941" cy="60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974FB0C-0462-AD2C-091B-CA3986DF5D2C}"/>
              </a:ext>
            </a:extLst>
          </p:cNvPr>
          <p:cNvSpPr txBox="1"/>
          <p:nvPr/>
        </p:nvSpPr>
        <p:spPr>
          <a:xfrm>
            <a:off x="11441372" y="608693"/>
            <a:ext cx="180975" cy="3619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endParaRPr lang="en-US" sz="1600" b="0" i="0" dirty="0">
              <a:latin typeface="Futura Next Book" panose="020B0502020204020303" pitchFamily="34" charset="77"/>
            </a:endParaRPr>
          </a:p>
        </p:txBody>
      </p:sp>
      <p:pic>
        <p:nvPicPr>
          <p:cNvPr id="55" name="Picture 54" descr="Icon&#10;&#10;Description automatically generated with medium confidence">
            <a:extLst>
              <a:ext uri="{FF2B5EF4-FFF2-40B4-BE49-F238E27FC236}">
                <a16:creationId xmlns:a16="http://schemas.microsoft.com/office/drawing/2014/main" id="{93D8D4A8-D2CC-B821-3DF3-A6A4DAF331BA}"/>
              </a:ext>
            </a:extLst>
          </p:cNvPr>
          <p:cNvPicPr>
            <a:picLocks noChangeAspect="1"/>
          </p:cNvPicPr>
          <p:nvPr/>
        </p:nvPicPr>
        <p:blipFill>
          <a:blip r:embed="rId11"/>
          <a:stretch>
            <a:fillRect/>
          </a:stretch>
        </p:blipFill>
        <p:spPr>
          <a:xfrm>
            <a:off x="9857309" y="3336984"/>
            <a:ext cx="1677003" cy="445039"/>
          </a:xfrm>
          <a:prstGeom prst="rect">
            <a:avLst/>
          </a:prstGeom>
        </p:spPr>
      </p:pic>
      <p:pic>
        <p:nvPicPr>
          <p:cNvPr id="1028" name="Picture 4" descr="Adobe Experience Manager Integration | Stensul">
            <a:extLst>
              <a:ext uri="{FF2B5EF4-FFF2-40B4-BE49-F238E27FC236}">
                <a16:creationId xmlns:a16="http://schemas.microsoft.com/office/drawing/2014/main" id="{A1344D80-F92A-ED6C-1101-46F80507AB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84744" y="5479445"/>
            <a:ext cx="1698416" cy="973684"/>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B50CB5EC-B197-3DCA-50C8-80B8E480229A}"/>
              </a:ext>
            </a:extLst>
          </p:cNvPr>
          <p:cNvCxnSpPr>
            <a:cxnSpLocks/>
          </p:cNvCxnSpPr>
          <p:nvPr/>
        </p:nvCxnSpPr>
        <p:spPr>
          <a:xfrm>
            <a:off x="12136895" y="2413026"/>
            <a:ext cx="0" cy="47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02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What can you build with CMS?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6" name="Title 2">
            <a:extLst>
              <a:ext uri="{FF2B5EF4-FFF2-40B4-BE49-F238E27FC236}">
                <a16:creationId xmlns:a16="http://schemas.microsoft.com/office/drawing/2014/main" id="{774317AA-1468-1899-BBE0-8042B14AA988}"/>
              </a:ext>
            </a:extLst>
          </p:cNvPr>
          <p:cNvSpPr txBox="1">
            <a:spLocks/>
          </p:cNvSpPr>
          <p:nvPr/>
        </p:nvSpPr>
        <p:spPr>
          <a:xfrm>
            <a:off x="1055018" y="2964203"/>
            <a:ext cx="1918023" cy="655350"/>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Multi </a:t>
            </a:r>
          </a:p>
          <a:p>
            <a:r>
              <a:rPr lang="en-IN" sz="2400" u="none" dirty="0"/>
              <a:t>sub-brand</a:t>
            </a:r>
          </a:p>
          <a:p>
            <a:r>
              <a:rPr lang="en-IN" sz="2400" u="none" dirty="0"/>
              <a:t>websites</a:t>
            </a:r>
            <a:endParaRPr lang="en-US" sz="2400" u="none" dirty="0"/>
          </a:p>
        </p:txBody>
      </p:sp>
      <p:cxnSp>
        <p:nvCxnSpPr>
          <p:cNvPr id="10" name="Straight Connector 9">
            <a:extLst>
              <a:ext uri="{FF2B5EF4-FFF2-40B4-BE49-F238E27FC236}">
                <a16:creationId xmlns:a16="http://schemas.microsoft.com/office/drawing/2014/main" id="{1F8195E6-988C-A05F-1EAE-1DEB28B14609}"/>
              </a:ext>
            </a:extLst>
          </p:cNvPr>
          <p:cNvCxnSpPr>
            <a:cxnSpLocks/>
          </p:cNvCxnSpPr>
          <p:nvPr/>
        </p:nvCxnSpPr>
        <p:spPr>
          <a:xfrm>
            <a:off x="7727623" y="2573410"/>
            <a:ext cx="0" cy="11767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1E32D01-BABC-3287-41D7-A2CEB79CB62B}"/>
              </a:ext>
            </a:extLst>
          </p:cNvPr>
          <p:cNvCxnSpPr>
            <a:cxnSpLocks/>
          </p:cNvCxnSpPr>
          <p:nvPr/>
        </p:nvCxnSpPr>
        <p:spPr>
          <a:xfrm>
            <a:off x="1079690" y="4366575"/>
            <a:ext cx="60966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202E1C37-ECBD-7E43-E003-15D0448670E7}"/>
              </a:ext>
            </a:extLst>
          </p:cNvPr>
          <p:cNvSpPr txBox="1">
            <a:spLocks/>
          </p:cNvSpPr>
          <p:nvPr/>
        </p:nvSpPr>
        <p:spPr>
          <a:xfrm>
            <a:off x="3923852" y="2573410"/>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Blogs</a:t>
            </a:r>
            <a:endParaRPr lang="en-US" sz="2400" u="none" dirty="0"/>
          </a:p>
        </p:txBody>
      </p:sp>
      <p:sp>
        <p:nvSpPr>
          <p:cNvPr id="14" name="Title 2">
            <a:extLst>
              <a:ext uri="{FF2B5EF4-FFF2-40B4-BE49-F238E27FC236}">
                <a16:creationId xmlns:a16="http://schemas.microsoft.com/office/drawing/2014/main" id="{3D9BF2E9-1C60-30E7-9B54-5DC91A0CABD1}"/>
              </a:ext>
            </a:extLst>
          </p:cNvPr>
          <p:cNvSpPr txBox="1">
            <a:spLocks/>
          </p:cNvSpPr>
          <p:nvPr/>
        </p:nvSpPr>
        <p:spPr>
          <a:xfrm>
            <a:off x="9193712" y="2688235"/>
            <a:ext cx="2296455" cy="655350"/>
          </a:xfrm>
          <a:prstGeom prst="rect">
            <a:avLst/>
          </a:prstGeom>
        </p:spPr>
        <p:txBody>
          <a:bodyPr vert="horz" lIns="91440" tIns="45720" rIns="91440" bIns="45720" rtlCol="0" anchor="ctr">
            <a:normAutofit fontScale="92500"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ecommerce store</a:t>
            </a:r>
            <a:r>
              <a:rPr lang="en-US" sz="2400" u="none" dirty="0"/>
              <a:t>s</a:t>
            </a:r>
            <a:endParaRPr lang="en-IN" sz="2400" u="none" dirty="0"/>
          </a:p>
        </p:txBody>
      </p:sp>
      <p:sp>
        <p:nvSpPr>
          <p:cNvPr id="17" name="Title 2">
            <a:extLst>
              <a:ext uri="{FF2B5EF4-FFF2-40B4-BE49-F238E27FC236}">
                <a16:creationId xmlns:a16="http://schemas.microsoft.com/office/drawing/2014/main" id="{50652E4C-2284-2EF8-F0CA-20FABDA52EBB}"/>
              </a:ext>
            </a:extLst>
          </p:cNvPr>
          <p:cNvSpPr txBox="1">
            <a:spLocks/>
          </p:cNvSpPr>
          <p:nvPr/>
        </p:nvSpPr>
        <p:spPr>
          <a:xfrm>
            <a:off x="12279481" y="2688235"/>
            <a:ext cx="1918023" cy="655350"/>
          </a:xfrm>
          <a:prstGeom prst="rect">
            <a:avLst/>
          </a:prstGeom>
        </p:spPr>
        <p:txBody>
          <a:bodyPr vert="horz" lIns="91440" tIns="45720" rIns="91440" bIns="45720" rtlCol="0" anchor="ctr">
            <a:normAutofit fontScale="92500"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Community</a:t>
            </a:r>
          </a:p>
          <a:p>
            <a:r>
              <a:rPr lang="en-IN" sz="2400" u="none" dirty="0"/>
              <a:t>forums</a:t>
            </a:r>
            <a:endParaRPr lang="en-US" sz="2400" u="none" dirty="0"/>
          </a:p>
        </p:txBody>
      </p:sp>
      <p:sp>
        <p:nvSpPr>
          <p:cNvPr id="18" name="Title 2">
            <a:extLst>
              <a:ext uri="{FF2B5EF4-FFF2-40B4-BE49-F238E27FC236}">
                <a16:creationId xmlns:a16="http://schemas.microsoft.com/office/drawing/2014/main" id="{36A21899-DD7E-343B-569D-619FA767915B}"/>
              </a:ext>
            </a:extLst>
          </p:cNvPr>
          <p:cNvSpPr txBox="1">
            <a:spLocks/>
          </p:cNvSpPr>
          <p:nvPr/>
        </p:nvSpPr>
        <p:spPr>
          <a:xfrm>
            <a:off x="9572144" y="6048019"/>
            <a:ext cx="1918023" cy="655350"/>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Social</a:t>
            </a:r>
          </a:p>
          <a:p>
            <a:r>
              <a:rPr lang="en-IN" sz="2400" u="none" dirty="0"/>
              <a:t>media</a:t>
            </a:r>
            <a:endParaRPr lang="en-US" sz="2400" u="none" dirty="0"/>
          </a:p>
        </p:txBody>
      </p:sp>
      <p:sp>
        <p:nvSpPr>
          <p:cNvPr id="19" name="Title 2">
            <a:extLst>
              <a:ext uri="{FF2B5EF4-FFF2-40B4-BE49-F238E27FC236}">
                <a16:creationId xmlns:a16="http://schemas.microsoft.com/office/drawing/2014/main" id="{88F048B9-18F1-FBAC-1DA9-B86D00C574E4}"/>
              </a:ext>
            </a:extLst>
          </p:cNvPr>
          <p:cNvSpPr txBox="1">
            <a:spLocks/>
          </p:cNvSpPr>
          <p:nvPr/>
        </p:nvSpPr>
        <p:spPr>
          <a:xfrm>
            <a:off x="3923852" y="6048019"/>
            <a:ext cx="1918023" cy="655350"/>
          </a:xfrm>
          <a:prstGeom prst="rect">
            <a:avLst/>
          </a:prstGeom>
        </p:spPr>
        <p:txBody>
          <a:bodyPr vert="horz" lIns="91440" tIns="45720" rIns="91440" bIns="45720" rtlCol="0" anchor="ctr">
            <a:no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elearning</a:t>
            </a:r>
          </a:p>
          <a:p>
            <a:r>
              <a:rPr lang="en-IN" sz="2400" u="none" dirty="0"/>
              <a:t>platforms</a:t>
            </a:r>
            <a:endParaRPr lang="en-US" sz="2400" u="none" dirty="0"/>
          </a:p>
        </p:txBody>
      </p:sp>
      <p:sp>
        <p:nvSpPr>
          <p:cNvPr id="20" name="Title 2">
            <a:extLst>
              <a:ext uri="{FF2B5EF4-FFF2-40B4-BE49-F238E27FC236}">
                <a16:creationId xmlns:a16="http://schemas.microsoft.com/office/drawing/2014/main" id="{3BB77401-DA05-16CD-B87A-E3423980785D}"/>
              </a:ext>
            </a:extLst>
          </p:cNvPr>
          <p:cNvSpPr txBox="1">
            <a:spLocks/>
          </p:cNvSpPr>
          <p:nvPr/>
        </p:nvSpPr>
        <p:spPr>
          <a:xfrm>
            <a:off x="12279481" y="5963899"/>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Portfolios</a:t>
            </a:r>
            <a:endParaRPr lang="en-US" sz="2400" u="none" dirty="0"/>
          </a:p>
        </p:txBody>
      </p:sp>
      <p:sp>
        <p:nvSpPr>
          <p:cNvPr id="21" name="Title 2">
            <a:extLst>
              <a:ext uri="{FF2B5EF4-FFF2-40B4-BE49-F238E27FC236}">
                <a16:creationId xmlns:a16="http://schemas.microsoft.com/office/drawing/2014/main" id="{EB7BEABB-AD78-E8E6-8E13-7E0736F883FE}"/>
              </a:ext>
            </a:extLst>
          </p:cNvPr>
          <p:cNvSpPr txBox="1">
            <a:spLocks/>
          </p:cNvSpPr>
          <p:nvPr/>
        </p:nvSpPr>
        <p:spPr>
          <a:xfrm>
            <a:off x="1079690" y="6048019"/>
            <a:ext cx="1918023" cy="655350"/>
          </a:xfrm>
          <a:prstGeom prst="rect">
            <a:avLst/>
          </a:prstGeom>
        </p:spPr>
        <p:txBody>
          <a:bodyPr vert="horz" lIns="91440" tIns="45720" rIns="91440" bIns="45720" rtlCol="0" anchor="ctr">
            <a:normAutofit fontScale="92500"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t>Membership</a:t>
            </a:r>
          </a:p>
          <a:p>
            <a:r>
              <a:rPr lang="en-IN" sz="2400" u="none" dirty="0"/>
              <a:t>sites</a:t>
            </a:r>
            <a:endParaRPr lang="en-US" sz="2400" u="none" dirty="0"/>
          </a:p>
        </p:txBody>
      </p:sp>
      <p:cxnSp>
        <p:nvCxnSpPr>
          <p:cNvPr id="22" name="Straight Connector 21">
            <a:extLst>
              <a:ext uri="{FF2B5EF4-FFF2-40B4-BE49-F238E27FC236}">
                <a16:creationId xmlns:a16="http://schemas.microsoft.com/office/drawing/2014/main" id="{AD165D0C-9B3B-95CE-EE4C-AD1A31CEF5E8}"/>
              </a:ext>
            </a:extLst>
          </p:cNvPr>
          <p:cNvCxnSpPr>
            <a:cxnSpLocks/>
          </p:cNvCxnSpPr>
          <p:nvPr/>
        </p:nvCxnSpPr>
        <p:spPr>
          <a:xfrm>
            <a:off x="7711783" y="5468083"/>
            <a:ext cx="0" cy="16723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3506F2E-0B8E-CBA8-EEEC-97449BB5637D}"/>
              </a:ext>
            </a:extLst>
          </p:cNvPr>
          <p:cNvCxnSpPr>
            <a:cxnSpLocks/>
          </p:cNvCxnSpPr>
          <p:nvPr/>
        </p:nvCxnSpPr>
        <p:spPr>
          <a:xfrm>
            <a:off x="11685239" y="2436394"/>
            <a:ext cx="0" cy="470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861524-6479-9B48-E629-D7843D95A609}"/>
              </a:ext>
            </a:extLst>
          </p:cNvPr>
          <p:cNvCxnSpPr>
            <a:cxnSpLocks/>
          </p:cNvCxnSpPr>
          <p:nvPr/>
        </p:nvCxnSpPr>
        <p:spPr>
          <a:xfrm>
            <a:off x="8151822" y="4355000"/>
            <a:ext cx="33383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570F6C-CCD1-F645-B930-40AAAAF8D1FD}"/>
              </a:ext>
            </a:extLst>
          </p:cNvPr>
          <p:cNvCxnSpPr>
            <a:cxnSpLocks/>
          </p:cNvCxnSpPr>
          <p:nvPr/>
        </p:nvCxnSpPr>
        <p:spPr>
          <a:xfrm>
            <a:off x="3498598" y="4677160"/>
            <a:ext cx="0" cy="24169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AC21F1-9001-5B64-5CBA-71372544669B}"/>
              </a:ext>
            </a:extLst>
          </p:cNvPr>
          <p:cNvCxnSpPr>
            <a:cxnSpLocks/>
          </p:cNvCxnSpPr>
          <p:nvPr/>
        </p:nvCxnSpPr>
        <p:spPr>
          <a:xfrm>
            <a:off x="3510173" y="2573410"/>
            <a:ext cx="0" cy="16733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1F606E-0820-56D5-EA18-7E323126B1A7}"/>
              </a:ext>
            </a:extLst>
          </p:cNvPr>
          <p:cNvCxnSpPr>
            <a:cxnSpLocks/>
          </p:cNvCxnSpPr>
          <p:nvPr/>
        </p:nvCxnSpPr>
        <p:spPr>
          <a:xfrm>
            <a:off x="11936744" y="4366575"/>
            <a:ext cx="24158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01E2D2-3F4E-1B1F-B1EF-6AD601A2975C}"/>
              </a:ext>
            </a:extLst>
          </p:cNvPr>
          <p:cNvCxnSpPr>
            <a:cxnSpLocks/>
          </p:cNvCxnSpPr>
          <p:nvPr/>
        </p:nvCxnSpPr>
        <p:spPr>
          <a:xfrm>
            <a:off x="4012149" y="2573410"/>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EE76517-1D71-1928-6A67-24DA023294C4}"/>
              </a:ext>
            </a:extLst>
          </p:cNvPr>
          <p:cNvCxnSpPr>
            <a:cxnSpLocks/>
          </p:cNvCxnSpPr>
          <p:nvPr/>
        </p:nvCxnSpPr>
        <p:spPr>
          <a:xfrm>
            <a:off x="1164777" y="2573410"/>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E6BE53-F52B-1FCD-F39C-114CB9EBC59E}"/>
              </a:ext>
            </a:extLst>
          </p:cNvPr>
          <p:cNvCxnSpPr>
            <a:cxnSpLocks/>
          </p:cNvCxnSpPr>
          <p:nvPr/>
        </p:nvCxnSpPr>
        <p:spPr>
          <a:xfrm>
            <a:off x="1176352" y="5860621"/>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238806-4B33-1585-D84E-B3A36E00FF41}"/>
              </a:ext>
            </a:extLst>
          </p:cNvPr>
          <p:cNvCxnSpPr>
            <a:cxnSpLocks/>
          </p:cNvCxnSpPr>
          <p:nvPr/>
        </p:nvCxnSpPr>
        <p:spPr>
          <a:xfrm>
            <a:off x="3989001" y="5883771"/>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7D7476B-129B-9C13-93CB-861353F150D4}"/>
              </a:ext>
            </a:extLst>
          </p:cNvPr>
          <p:cNvCxnSpPr>
            <a:cxnSpLocks/>
          </p:cNvCxnSpPr>
          <p:nvPr/>
        </p:nvCxnSpPr>
        <p:spPr>
          <a:xfrm>
            <a:off x="9660595" y="5872197"/>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9168EA-8C33-F457-FC19-220497599C01}"/>
              </a:ext>
            </a:extLst>
          </p:cNvPr>
          <p:cNvCxnSpPr>
            <a:cxnSpLocks/>
          </p:cNvCxnSpPr>
          <p:nvPr/>
        </p:nvCxnSpPr>
        <p:spPr>
          <a:xfrm>
            <a:off x="9637446" y="2584986"/>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6C7FA9-D9B0-4C3C-5599-898BFC166C25}"/>
              </a:ext>
            </a:extLst>
          </p:cNvPr>
          <p:cNvCxnSpPr>
            <a:cxnSpLocks/>
          </p:cNvCxnSpPr>
          <p:nvPr/>
        </p:nvCxnSpPr>
        <p:spPr>
          <a:xfrm>
            <a:off x="12322772" y="2584986"/>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4D03182-0D7A-9AEB-EB0D-49E18D63E336}"/>
              </a:ext>
            </a:extLst>
          </p:cNvPr>
          <p:cNvCxnSpPr>
            <a:cxnSpLocks/>
          </p:cNvCxnSpPr>
          <p:nvPr/>
        </p:nvCxnSpPr>
        <p:spPr>
          <a:xfrm>
            <a:off x="12369071" y="5883772"/>
            <a:ext cx="501977" cy="0"/>
          </a:xfrm>
          <a:prstGeom prst="line">
            <a:avLst/>
          </a:prstGeom>
          <a:ln w="19050">
            <a:solidFill>
              <a:srgbClr val="FF80C4"/>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9F063AC-28C4-00F3-0381-329355CFF8FA}"/>
              </a:ext>
            </a:extLst>
          </p:cNvPr>
          <p:cNvSpPr/>
          <p:nvPr/>
        </p:nvSpPr>
        <p:spPr>
          <a:xfrm>
            <a:off x="6481604" y="3310316"/>
            <a:ext cx="2517036" cy="2517036"/>
          </a:xfrm>
          <a:prstGeom prst="ellipse">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2">
            <a:extLst>
              <a:ext uri="{FF2B5EF4-FFF2-40B4-BE49-F238E27FC236}">
                <a16:creationId xmlns:a16="http://schemas.microsoft.com/office/drawing/2014/main" id="{B8B47F7C-C5D2-F884-A4F9-41951A9533EA}"/>
              </a:ext>
            </a:extLst>
          </p:cNvPr>
          <p:cNvSpPr txBox="1">
            <a:spLocks/>
          </p:cNvSpPr>
          <p:nvPr/>
        </p:nvSpPr>
        <p:spPr>
          <a:xfrm>
            <a:off x="6689006" y="4688686"/>
            <a:ext cx="2113117" cy="682597"/>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pPr algn="ctr"/>
            <a:r>
              <a:rPr lang="en-IN" b="1" u="none" dirty="0">
                <a:solidFill>
                  <a:srgbClr val="FF668B"/>
                </a:solidFill>
              </a:rPr>
              <a:t>CMS</a:t>
            </a:r>
            <a:endParaRPr lang="en-US" b="1" u="none" dirty="0">
              <a:solidFill>
                <a:srgbClr val="FF668B"/>
              </a:solidFill>
            </a:endParaRPr>
          </a:p>
        </p:txBody>
      </p:sp>
      <p:pic>
        <p:nvPicPr>
          <p:cNvPr id="38" name="Picture 37">
            <a:extLst>
              <a:ext uri="{FF2B5EF4-FFF2-40B4-BE49-F238E27FC236}">
                <a16:creationId xmlns:a16="http://schemas.microsoft.com/office/drawing/2014/main" id="{A60D9CBC-AEF7-6397-9C80-197ED61ECFE7}"/>
              </a:ext>
            </a:extLst>
          </p:cNvPr>
          <p:cNvPicPr>
            <a:picLocks noChangeAspect="1"/>
          </p:cNvPicPr>
          <p:nvPr/>
        </p:nvPicPr>
        <p:blipFill>
          <a:blip r:embed="rId3"/>
          <a:stretch>
            <a:fillRect/>
          </a:stretch>
        </p:blipFill>
        <p:spPr>
          <a:xfrm>
            <a:off x="7423122" y="3886237"/>
            <a:ext cx="609002" cy="682597"/>
          </a:xfrm>
          <a:prstGeom prst="rect">
            <a:avLst/>
          </a:prstGeom>
        </p:spPr>
      </p:pic>
    </p:spTree>
    <p:extLst>
      <p:ext uri="{BB962C8B-B14F-4D97-AF65-F5344CB8AC3E}">
        <p14:creationId xmlns:p14="http://schemas.microsoft.com/office/powerpoint/2010/main" val="2618092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a:xfrm>
            <a:off x="1047641" y="2100978"/>
            <a:ext cx="7096615" cy="3728497"/>
          </a:xfrm>
        </p:spPr>
        <p:txBody>
          <a:bodyPr/>
          <a:lstStyle/>
          <a:p>
            <a:r>
              <a:rPr lang="en-IN" dirty="0"/>
              <a:t>Design process &amp; approach</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57875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FFAD68-6EE4-ABBB-BCAB-6B0200B1FD07}"/>
              </a:ext>
            </a:extLst>
          </p:cNvPr>
          <p:cNvSpPr txBox="1"/>
          <p:nvPr/>
        </p:nvSpPr>
        <p:spPr>
          <a:xfrm>
            <a:off x="5065160" y="48631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80731F56-02A2-98AC-1C61-D84F17CFF7D7}"/>
              </a:ext>
            </a:extLst>
          </p:cNvPr>
          <p:cNvSpPr txBox="1"/>
          <p:nvPr/>
        </p:nvSpPr>
        <p:spPr>
          <a:xfrm>
            <a:off x="5065160" y="4863101"/>
            <a:ext cx="0" cy="0"/>
          </a:xfrm>
          <a:prstGeom prst="rect">
            <a:avLst/>
          </a:prstGeom>
          <a:ln w="76200">
            <a:solidFill>
              <a:schemeClr val="bg1"/>
            </a:solidFill>
          </a:ln>
        </p:spPr>
        <p:txBody>
          <a:bodyPr vert="horz" wrap="none" lIns="91440" tIns="45720" rIns="91440" bIns="45720" rtlCol="0" anchor="ctr">
            <a:normAutofit fontScale="25000" lnSpcReduction="20000"/>
          </a:bodyPr>
          <a:lstStyle/>
          <a:p>
            <a:pPr algn="l"/>
            <a:endParaRPr lang="en-US" sz="1600" b="0" i="0" dirty="0">
              <a:solidFill>
                <a:schemeClr val="bg1"/>
              </a:solidFill>
              <a:latin typeface="Futura Next Book" panose="020B0502020204020303" pitchFamily="34" charset="77"/>
            </a:endParaRPr>
          </a:p>
        </p:txBody>
      </p:sp>
      <p:sp>
        <p:nvSpPr>
          <p:cNvPr id="5" name="Oval 4">
            <a:extLst>
              <a:ext uri="{FF2B5EF4-FFF2-40B4-BE49-F238E27FC236}">
                <a16:creationId xmlns:a16="http://schemas.microsoft.com/office/drawing/2014/main" id="{47FB348E-9F06-5EBE-9B48-6BA08F0A1E82}"/>
              </a:ext>
            </a:extLst>
          </p:cNvPr>
          <p:cNvSpPr/>
          <p:nvPr/>
        </p:nvSpPr>
        <p:spPr>
          <a:xfrm>
            <a:off x="1219200" y="3838222"/>
            <a:ext cx="2381955" cy="2381955"/>
          </a:xfrm>
          <a:prstGeom prst="ellipse">
            <a:avLst/>
          </a:prstGeom>
          <a:noFill/>
          <a:ln w="76200">
            <a:solidFill>
              <a:srgbClr val="FF80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Next Book" panose="020B0502020204020303" pitchFamily="34" charset="77"/>
                <a:ea typeface="+mj-ea"/>
                <a:cs typeface="+mj-cs"/>
              </a:rPr>
              <a:t>Brief</a:t>
            </a:r>
          </a:p>
        </p:txBody>
      </p:sp>
      <p:sp>
        <p:nvSpPr>
          <p:cNvPr id="6" name="Oval 5">
            <a:extLst>
              <a:ext uri="{FF2B5EF4-FFF2-40B4-BE49-F238E27FC236}">
                <a16:creationId xmlns:a16="http://schemas.microsoft.com/office/drawing/2014/main" id="{12BDC91F-939E-1788-8EFE-3CAA0BA1CEF5}"/>
              </a:ext>
            </a:extLst>
          </p:cNvPr>
          <p:cNvSpPr/>
          <p:nvPr/>
        </p:nvSpPr>
        <p:spPr>
          <a:xfrm>
            <a:off x="4660677" y="3838222"/>
            <a:ext cx="2381955" cy="2381955"/>
          </a:xfrm>
          <a:prstGeom prst="ellipse">
            <a:avLst/>
          </a:prstGeom>
          <a:noFill/>
          <a:ln w="76200">
            <a:solidFill>
              <a:srgbClr val="5000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Next Book" panose="020B0502020204020303" pitchFamily="34" charset="77"/>
                <a:ea typeface="+mj-ea"/>
                <a:cs typeface="+mj-cs"/>
              </a:rPr>
              <a:t>Plan</a:t>
            </a:r>
          </a:p>
        </p:txBody>
      </p:sp>
      <p:sp>
        <p:nvSpPr>
          <p:cNvPr id="7" name="Oval 6">
            <a:extLst>
              <a:ext uri="{FF2B5EF4-FFF2-40B4-BE49-F238E27FC236}">
                <a16:creationId xmlns:a16="http://schemas.microsoft.com/office/drawing/2014/main" id="{0BBB6051-EE38-1767-EEC4-1F5DA80B7528}"/>
              </a:ext>
            </a:extLst>
          </p:cNvPr>
          <p:cNvSpPr/>
          <p:nvPr/>
        </p:nvSpPr>
        <p:spPr>
          <a:xfrm>
            <a:off x="8102154" y="3838222"/>
            <a:ext cx="2381955" cy="2381955"/>
          </a:xfrm>
          <a:prstGeom prst="ellipse">
            <a:avLst/>
          </a:prstGeom>
          <a:noFill/>
          <a:ln w="76200">
            <a:solidFill>
              <a:srgbClr val="0149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Next Book" panose="020B0502020204020303" pitchFamily="34" charset="77"/>
                <a:ea typeface="+mj-ea"/>
                <a:cs typeface="+mj-cs"/>
              </a:rPr>
              <a:t>Execute</a:t>
            </a:r>
          </a:p>
        </p:txBody>
      </p:sp>
      <p:sp>
        <p:nvSpPr>
          <p:cNvPr id="8" name="Oval 7">
            <a:extLst>
              <a:ext uri="{FF2B5EF4-FFF2-40B4-BE49-F238E27FC236}">
                <a16:creationId xmlns:a16="http://schemas.microsoft.com/office/drawing/2014/main" id="{71990738-36B1-1C56-2B49-DB81A9A18260}"/>
              </a:ext>
            </a:extLst>
          </p:cNvPr>
          <p:cNvSpPr/>
          <p:nvPr/>
        </p:nvSpPr>
        <p:spPr>
          <a:xfrm>
            <a:off x="11543630" y="3838222"/>
            <a:ext cx="2381955" cy="2381955"/>
          </a:xfrm>
          <a:prstGeom prst="ellipse">
            <a:avLst/>
          </a:prstGeom>
          <a:noFill/>
          <a:ln w="76200">
            <a:solidFill>
              <a:srgbClr val="1E00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Futura Next Book" panose="020B0502020204020303" pitchFamily="34" charset="77"/>
                <a:ea typeface="+mj-ea"/>
                <a:cs typeface="+mj-cs"/>
              </a:rPr>
              <a:t>Validate</a:t>
            </a:r>
          </a:p>
        </p:txBody>
      </p:sp>
      <p:cxnSp>
        <p:nvCxnSpPr>
          <p:cNvPr id="9" name="Straight Arrow Connector 8">
            <a:extLst>
              <a:ext uri="{FF2B5EF4-FFF2-40B4-BE49-F238E27FC236}">
                <a16:creationId xmlns:a16="http://schemas.microsoft.com/office/drawing/2014/main" id="{827A9B37-C74A-3689-ACC5-B40CCC0E9407}"/>
              </a:ext>
            </a:extLst>
          </p:cNvPr>
          <p:cNvCxnSpPr>
            <a:cxnSpLocks/>
          </p:cNvCxnSpPr>
          <p:nvPr/>
        </p:nvCxnSpPr>
        <p:spPr>
          <a:xfrm>
            <a:off x="3668889" y="5029200"/>
            <a:ext cx="903112" cy="0"/>
          </a:xfrm>
          <a:prstGeom prst="straightConnector1">
            <a:avLst/>
          </a:prstGeom>
          <a:ln w="31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4CCE17A2-F1DC-9EA7-24FC-72CDE210E428}"/>
              </a:ext>
            </a:extLst>
          </p:cNvPr>
          <p:cNvCxnSpPr>
            <a:cxnSpLocks/>
          </p:cNvCxnSpPr>
          <p:nvPr/>
        </p:nvCxnSpPr>
        <p:spPr>
          <a:xfrm>
            <a:off x="7110366" y="5029200"/>
            <a:ext cx="927324" cy="0"/>
          </a:xfrm>
          <a:prstGeom prst="straightConnector1">
            <a:avLst/>
          </a:prstGeom>
          <a:ln w="31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6C00898-2380-1DB6-74AD-CCC72B21FC45}"/>
              </a:ext>
            </a:extLst>
          </p:cNvPr>
          <p:cNvCxnSpPr>
            <a:cxnSpLocks/>
          </p:cNvCxnSpPr>
          <p:nvPr/>
        </p:nvCxnSpPr>
        <p:spPr>
          <a:xfrm>
            <a:off x="10551843" y="5029200"/>
            <a:ext cx="928958" cy="0"/>
          </a:xfrm>
          <a:prstGeom prst="straightConnector1">
            <a:avLst/>
          </a:prstGeom>
          <a:ln w="3175">
            <a:solidFill>
              <a:schemeClr val="bg2"/>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Title 12">
            <a:extLst>
              <a:ext uri="{FF2B5EF4-FFF2-40B4-BE49-F238E27FC236}">
                <a16:creationId xmlns:a16="http://schemas.microsoft.com/office/drawing/2014/main" id="{0AB09169-AA10-3C23-0409-B04F265CE8DC}"/>
              </a:ext>
            </a:extLst>
          </p:cNvPr>
          <p:cNvSpPr>
            <a:spLocks noGrp="1"/>
          </p:cNvSpPr>
          <p:nvPr>
            <p:ph type="title"/>
          </p:nvPr>
        </p:nvSpPr>
        <p:spPr>
          <a:xfrm>
            <a:off x="1008280" y="1099494"/>
            <a:ext cx="7221320" cy="2094810"/>
          </a:xfrm>
        </p:spPr>
        <p:txBody>
          <a:bodyPr>
            <a:normAutofit/>
          </a:bodyPr>
          <a:lstStyle/>
          <a:p>
            <a:pPr marL="0" indent="0"/>
            <a:r>
              <a:rPr lang="en-IN" dirty="0"/>
              <a:t>Design process &amp; approach</a:t>
            </a:r>
          </a:p>
        </p:txBody>
      </p:sp>
    </p:spTree>
    <p:extLst>
      <p:ext uri="{BB962C8B-B14F-4D97-AF65-F5344CB8AC3E}">
        <p14:creationId xmlns:p14="http://schemas.microsoft.com/office/powerpoint/2010/main" val="688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F585F2F-04C3-D5B1-B7E5-B45189AA7461}"/>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4"/>
            <a:ext cx="5743469" cy="1006866"/>
          </a:xfrm>
        </p:spPr>
        <p:txBody>
          <a:bodyPr/>
          <a:lstStyle/>
          <a:p>
            <a:r>
              <a:rPr lang="en-IN" dirty="0"/>
              <a:t>Brief</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0" y="2258860"/>
            <a:ext cx="7356028" cy="2010271"/>
          </a:xfrm>
        </p:spPr>
        <p:txBody>
          <a:bodyPr>
            <a:normAutofit/>
          </a:bodyPr>
          <a:lstStyle/>
          <a:p>
            <a:pPr marL="0" indent="0">
              <a:buNone/>
            </a:pPr>
            <a:r>
              <a:rPr lang="en-IN" dirty="0">
                <a:solidFill>
                  <a:srgbClr val="FF668B"/>
                </a:solidFill>
                <a:latin typeface="FUTURANEXT-MEDIUM" panose="020B0602020204020303" pitchFamily="34" charset="77"/>
              </a:rPr>
              <a:t>Research CMS features</a:t>
            </a:r>
            <a:endParaRPr lang="en-US" dirty="0">
              <a:solidFill>
                <a:srgbClr val="FF668B"/>
              </a:solidFill>
              <a:latin typeface="FUTURANEXT-MEDIUM" panose="020B0602020204020303" pitchFamily="34" charset="77"/>
            </a:endParaRPr>
          </a:p>
          <a:p>
            <a:pPr>
              <a:lnSpc>
                <a:spcPct val="150000"/>
              </a:lnSpc>
            </a:pPr>
            <a:r>
              <a:rPr lang="en-US" dirty="0"/>
              <a:t>Find out the CMS solution used in your project.</a:t>
            </a:r>
            <a:br>
              <a:rPr lang="en-US" dirty="0"/>
            </a:br>
            <a:r>
              <a:rPr lang="en-US" sz="1600" dirty="0">
                <a:solidFill>
                  <a:schemeClr val="tx1">
                    <a:lumMod val="65000"/>
                    <a:lumOff val="35000"/>
                  </a:schemeClr>
                </a:solidFill>
              </a:rPr>
              <a:t>Examples: Adobe AEM, Strapi, Wordpress, Salesforce, etc..</a:t>
            </a:r>
          </a:p>
          <a:p>
            <a:r>
              <a:rPr lang="en-US" dirty="0"/>
              <a:t>Identify out-of-box features available in your CMS.</a:t>
            </a:r>
          </a:p>
          <a:p>
            <a:pPr marL="0" indent="0">
              <a:buNone/>
            </a:pPr>
            <a:endParaRPr lang="en-US" dirty="0"/>
          </a:p>
          <a:p>
            <a:pPr marL="0" indent="0">
              <a:buNone/>
            </a:pPr>
            <a:endParaRPr lang="en-US" dirty="0"/>
          </a:p>
          <a:p>
            <a:pPr marL="0" indent="0">
              <a:buNone/>
            </a:pPr>
            <a:endParaRPr lang="en-US" dirty="0"/>
          </a:p>
        </p:txBody>
      </p:sp>
      <p:pic>
        <p:nvPicPr>
          <p:cNvPr id="18" name="Picture 17" descr="Graphical user interface, application&#10;&#10;Description automatically generated">
            <a:extLst>
              <a:ext uri="{FF2B5EF4-FFF2-40B4-BE49-F238E27FC236}">
                <a16:creationId xmlns:a16="http://schemas.microsoft.com/office/drawing/2014/main" id="{5E48C2F0-BC4E-8040-B167-9A8A93FCE2E9}"/>
              </a:ext>
            </a:extLst>
          </p:cNvPr>
          <p:cNvPicPr>
            <a:picLocks noChangeAspect="1"/>
          </p:cNvPicPr>
          <p:nvPr/>
        </p:nvPicPr>
        <p:blipFill>
          <a:blip r:embed="rId3"/>
          <a:stretch>
            <a:fillRect/>
          </a:stretch>
        </p:blipFill>
        <p:spPr>
          <a:xfrm>
            <a:off x="8586144" y="1588619"/>
            <a:ext cx="5685329" cy="4993870"/>
          </a:xfrm>
          <a:prstGeom prst="rect">
            <a:avLst/>
          </a:prstGeom>
          <a:effectLst/>
        </p:spPr>
      </p:pic>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1" name="Content Placeholder 8">
            <a:extLst>
              <a:ext uri="{FF2B5EF4-FFF2-40B4-BE49-F238E27FC236}">
                <a16:creationId xmlns:a16="http://schemas.microsoft.com/office/drawing/2014/main" id="{D7013AE2-72B9-71B7-3EF5-515087F5156D}"/>
              </a:ext>
            </a:extLst>
          </p:cNvPr>
          <p:cNvSpPr txBox="1">
            <a:spLocks/>
          </p:cNvSpPr>
          <p:nvPr/>
        </p:nvSpPr>
        <p:spPr>
          <a:xfrm>
            <a:off x="1048170" y="4665168"/>
            <a:ext cx="7356028" cy="1340182"/>
          </a:xfrm>
          <a:prstGeom prst="rect">
            <a:avLst/>
          </a:prstGeom>
        </p:spPr>
        <p:txBody>
          <a:bodyPr vert="horz" lIns="91433" tIns="45717" rIns="91433" bIns="45717"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None/>
            </a:pPr>
            <a:r>
              <a:rPr lang="en-US" dirty="0">
                <a:solidFill>
                  <a:srgbClr val="FF668B"/>
                </a:solidFill>
                <a:latin typeface="FUTURANEXT-MEDIUM" panose="020B0602020204020303" pitchFamily="34" charset="77"/>
              </a:rPr>
              <a:t>How?</a:t>
            </a:r>
            <a:endParaRPr lang="en-US" dirty="0">
              <a:latin typeface="FUTURANEXT-MEDIUM" panose="020B0602020204020303" pitchFamily="34" charset="77"/>
            </a:endParaRPr>
          </a:p>
          <a:p>
            <a:r>
              <a:rPr lang="en-IN" dirty="0"/>
              <a:t>Work closely with your developer.</a:t>
            </a:r>
          </a:p>
          <a:p>
            <a:r>
              <a:rPr lang="en-US" dirty="0"/>
              <a:t>Check CMS documentation.</a:t>
            </a:r>
          </a:p>
        </p:txBody>
      </p:sp>
    </p:spTree>
    <p:extLst>
      <p:ext uri="{BB962C8B-B14F-4D97-AF65-F5344CB8AC3E}">
        <p14:creationId xmlns:p14="http://schemas.microsoft.com/office/powerpoint/2010/main" val="38072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D82325E-CFF8-A6D0-F192-2FFF2442E258}"/>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4"/>
            <a:ext cx="5743469" cy="1006866"/>
          </a:xfrm>
        </p:spPr>
        <p:txBody>
          <a:bodyPr/>
          <a:lstStyle/>
          <a:p>
            <a:r>
              <a:rPr lang="en-IN" dirty="0"/>
              <a:t>Plan</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0" y="2258860"/>
            <a:ext cx="7356028" cy="2406895"/>
          </a:xfrm>
        </p:spPr>
        <p:txBody>
          <a:bodyPr>
            <a:normAutofit/>
          </a:bodyPr>
          <a:lstStyle/>
          <a:p>
            <a:pPr>
              <a:lnSpc>
                <a:spcPct val="150000"/>
              </a:lnSpc>
            </a:pPr>
            <a:r>
              <a:rPr lang="en-US" dirty="0"/>
              <a:t>Inventory for page layouts and re-usable components</a:t>
            </a:r>
          </a:p>
          <a:p>
            <a:pPr>
              <a:lnSpc>
                <a:spcPct val="150000"/>
              </a:lnSpc>
            </a:pPr>
            <a:r>
              <a:rPr lang="en-IN" dirty="0"/>
              <a:t>Consider the content before defining a style</a:t>
            </a:r>
          </a:p>
          <a:p>
            <a:pPr>
              <a:lnSpc>
                <a:spcPct val="150000"/>
              </a:lnSpc>
            </a:pPr>
            <a:r>
              <a:rPr lang="en-US" dirty="0"/>
              <a:t>Gaps - CMS features vs required components</a:t>
            </a:r>
          </a:p>
          <a:p>
            <a:pPr>
              <a:lnSpc>
                <a:spcPct val="150000"/>
              </a:lnSpc>
            </a:pPr>
            <a:r>
              <a:rPr lang="en-US" dirty="0"/>
              <a:t>Plan for design system</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pic>
        <p:nvPicPr>
          <p:cNvPr id="10" name="Picture 9" descr="Graphical user interface&#10;&#10;Description automatically generated">
            <a:extLst>
              <a:ext uri="{FF2B5EF4-FFF2-40B4-BE49-F238E27FC236}">
                <a16:creationId xmlns:a16="http://schemas.microsoft.com/office/drawing/2014/main" id="{DEC41FE5-CE1C-81D9-3F78-F1A71C167E45}"/>
              </a:ext>
            </a:extLst>
          </p:cNvPr>
          <p:cNvPicPr>
            <a:picLocks noChangeAspect="1"/>
          </p:cNvPicPr>
          <p:nvPr/>
        </p:nvPicPr>
        <p:blipFill>
          <a:blip r:embed="rId3"/>
          <a:stretch>
            <a:fillRect/>
          </a:stretch>
        </p:blipFill>
        <p:spPr>
          <a:xfrm>
            <a:off x="17229976" y="2066883"/>
            <a:ext cx="4562940" cy="4437145"/>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F0A13DDB-F3D0-8E32-04D3-9D65FB610962}"/>
              </a:ext>
            </a:extLst>
          </p:cNvPr>
          <p:cNvPicPr>
            <a:picLocks noChangeAspect="1"/>
          </p:cNvPicPr>
          <p:nvPr/>
        </p:nvPicPr>
        <p:blipFill>
          <a:blip r:embed="rId4"/>
          <a:stretch>
            <a:fillRect/>
          </a:stretch>
        </p:blipFill>
        <p:spPr>
          <a:xfrm>
            <a:off x="8117286" y="1065989"/>
            <a:ext cx="6290957" cy="6438932"/>
          </a:xfrm>
          <a:prstGeom prst="rect">
            <a:avLst/>
          </a:prstGeom>
        </p:spPr>
      </p:pic>
    </p:spTree>
    <p:extLst>
      <p:ext uri="{BB962C8B-B14F-4D97-AF65-F5344CB8AC3E}">
        <p14:creationId xmlns:p14="http://schemas.microsoft.com/office/powerpoint/2010/main" val="386728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76304D-D084-30D9-A5D1-C700A03B50BE}"/>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9" y="945224"/>
            <a:ext cx="5743468" cy="1006866"/>
          </a:xfrm>
        </p:spPr>
        <p:txBody>
          <a:bodyPr/>
          <a:lstStyle/>
          <a:p>
            <a:r>
              <a:rPr lang="en-IN" dirty="0"/>
              <a:t>Execute</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2" y="2258860"/>
            <a:ext cx="6705930" cy="2406895"/>
          </a:xfrm>
        </p:spPr>
        <p:txBody>
          <a:bodyPr>
            <a:normAutofit/>
          </a:bodyPr>
          <a:lstStyle/>
          <a:p>
            <a:pPr>
              <a:lnSpc>
                <a:spcPct val="150000"/>
              </a:lnSpc>
            </a:pPr>
            <a:r>
              <a:rPr lang="en-US" dirty="0">
                <a:solidFill>
                  <a:srgbClr val="FF80C4"/>
                </a:solidFill>
              </a:rPr>
              <a:t>Design system for all</a:t>
            </a:r>
          </a:p>
          <a:p>
            <a:pPr>
              <a:lnSpc>
                <a:spcPct val="150000"/>
              </a:lnSpc>
            </a:pPr>
            <a:r>
              <a:rPr lang="en-IN" dirty="0"/>
              <a:t>Content-first approach to create components</a:t>
            </a:r>
          </a:p>
          <a:p>
            <a:pPr>
              <a:lnSpc>
                <a:spcPct val="150000"/>
              </a:lnSpc>
            </a:pPr>
            <a:r>
              <a:rPr lang="en-IN" dirty="0"/>
              <a:t>Re-usable templates and components </a:t>
            </a:r>
          </a:p>
          <a:p>
            <a:pPr>
              <a:lnSpc>
                <a:spcPct val="150000"/>
              </a:lnSpc>
            </a:pPr>
            <a:r>
              <a:rPr lang="en-US" dirty="0"/>
              <a:t>Design for all situations</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pic>
        <p:nvPicPr>
          <p:cNvPr id="11" name="Picture 10" descr="A screenshot of a computer&#10;&#10;Description automatically generated with medium confidence">
            <a:extLst>
              <a:ext uri="{FF2B5EF4-FFF2-40B4-BE49-F238E27FC236}">
                <a16:creationId xmlns:a16="http://schemas.microsoft.com/office/drawing/2014/main" id="{2AE0629E-D07C-3725-084A-FBCE1458DD53}"/>
              </a:ext>
            </a:extLst>
          </p:cNvPr>
          <p:cNvPicPr>
            <a:picLocks noChangeAspect="1"/>
          </p:cNvPicPr>
          <p:nvPr/>
        </p:nvPicPr>
        <p:blipFill>
          <a:blip r:embed="rId3"/>
          <a:stretch>
            <a:fillRect/>
          </a:stretch>
        </p:blipFill>
        <p:spPr>
          <a:xfrm>
            <a:off x="8407973" y="1358431"/>
            <a:ext cx="6176569" cy="5854049"/>
          </a:xfrm>
          <a:prstGeom prst="rect">
            <a:avLst/>
          </a:prstGeom>
        </p:spPr>
      </p:pic>
    </p:spTree>
    <p:extLst>
      <p:ext uri="{BB962C8B-B14F-4D97-AF65-F5344CB8AC3E}">
        <p14:creationId xmlns:p14="http://schemas.microsoft.com/office/powerpoint/2010/main" val="3468429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C51AFD7-7568-B689-7364-7634F8C9A4CE}"/>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4"/>
            <a:ext cx="5585455" cy="1006866"/>
          </a:xfrm>
        </p:spPr>
        <p:txBody>
          <a:bodyPr/>
          <a:lstStyle/>
          <a:p>
            <a:r>
              <a:rPr lang="en-IN" dirty="0"/>
              <a:t>Execute</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3" y="2258860"/>
            <a:ext cx="6522403" cy="2406895"/>
          </a:xfrm>
        </p:spPr>
        <p:txBody>
          <a:bodyPr>
            <a:normAutofit/>
          </a:bodyPr>
          <a:lstStyle/>
          <a:p>
            <a:pPr>
              <a:lnSpc>
                <a:spcPct val="150000"/>
              </a:lnSpc>
            </a:pPr>
            <a:r>
              <a:rPr lang="en-US" dirty="0"/>
              <a:t>Design system for all</a:t>
            </a:r>
          </a:p>
          <a:p>
            <a:pPr>
              <a:lnSpc>
                <a:spcPct val="150000"/>
              </a:lnSpc>
            </a:pPr>
            <a:r>
              <a:rPr lang="en-IN" dirty="0">
                <a:solidFill>
                  <a:srgbClr val="FF80C4"/>
                </a:solidFill>
              </a:rPr>
              <a:t>Content-first approach to create components</a:t>
            </a:r>
          </a:p>
          <a:p>
            <a:pPr>
              <a:lnSpc>
                <a:spcPct val="150000"/>
              </a:lnSpc>
            </a:pPr>
            <a:r>
              <a:rPr lang="en-IN" dirty="0"/>
              <a:t>Re-usable page templates and components </a:t>
            </a:r>
          </a:p>
          <a:p>
            <a:pPr>
              <a:lnSpc>
                <a:spcPct val="150000"/>
              </a:lnSpc>
            </a:pPr>
            <a:r>
              <a:rPr lang="en-US" dirty="0"/>
              <a:t>Design for all situations</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grpSp>
        <p:nvGrpSpPr>
          <p:cNvPr id="10" name="Group 9">
            <a:extLst>
              <a:ext uri="{FF2B5EF4-FFF2-40B4-BE49-F238E27FC236}">
                <a16:creationId xmlns:a16="http://schemas.microsoft.com/office/drawing/2014/main" id="{7DFF2C19-E72F-61F5-4E90-0A9B03AB5AC2}"/>
              </a:ext>
            </a:extLst>
          </p:cNvPr>
          <p:cNvGrpSpPr/>
          <p:nvPr/>
        </p:nvGrpSpPr>
        <p:grpSpPr>
          <a:xfrm>
            <a:off x="8456345" y="1174726"/>
            <a:ext cx="5944928" cy="6221459"/>
            <a:chOff x="8605320" y="1127117"/>
            <a:chExt cx="5944928" cy="6221459"/>
          </a:xfrm>
        </p:grpSpPr>
        <p:pic>
          <p:nvPicPr>
            <p:cNvPr id="11" name="Picture 10" descr="Graphical user interface, application&#10;&#10;Description automatically generated">
              <a:extLst>
                <a:ext uri="{FF2B5EF4-FFF2-40B4-BE49-F238E27FC236}">
                  <a16:creationId xmlns:a16="http://schemas.microsoft.com/office/drawing/2014/main" id="{AD927171-1336-85BE-203E-209AAD283E84}"/>
                </a:ext>
              </a:extLst>
            </p:cNvPr>
            <p:cNvPicPr>
              <a:picLocks noChangeAspect="1"/>
            </p:cNvPicPr>
            <p:nvPr/>
          </p:nvPicPr>
          <p:blipFill>
            <a:blip r:embed="rId3"/>
            <a:stretch>
              <a:fillRect/>
            </a:stretch>
          </p:blipFill>
          <p:spPr>
            <a:xfrm>
              <a:off x="8605320" y="1127117"/>
              <a:ext cx="3783673" cy="4351223"/>
            </a:xfrm>
            <a:prstGeom prst="rect">
              <a:avLst/>
            </a:prstGeom>
            <a:effectLst>
              <a:outerShdw blurRad="63500" sx="102000" sy="102000" algn="ctr" rotWithShape="0">
                <a:prstClr val="black">
                  <a:alpha val="19959"/>
                </a:prstClr>
              </a:outerShdw>
            </a:effectLst>
          </p:spPr>
        </p:pic>
        <p:pic>
          <p:nvPicPr>
            <p:cNvPr id="13" name="Picture 12" descr="Graphical user interface, website&#10;&#10;Description automatically generated">
              <a:extLst>
                <a:ext uri="{FF2B5EF4-FFF2-40B4-BE49-F238E27FC236}">
                  <a16:creationId xmlns:a16="http://schemas.microsoft.com/office/drawing/2014/main" id="{13B76D6E-28A8-4C96-244A-D7D09E9C7F69}"/>
                </a:ext>
              </a:extLst>
            </p:cNvPr>
            <p:cNvPicPr>
              <a:picLocks noChangeAspect="1"/>
            </p:cNvPicPr>
            <p:nvPr/>
          </p:nvPicPr>
          <p:blipFill>
            <a:blip r:embed="rId4"/>
            <a:stretch>
              <a:fillRect/>
            </a:stretch>
          </p:blipFill>
          <p:spPr>
            <a:xfrm>
              <a:off x="10922129" y="2997353"/>
              <a:ext cx="3628119" cy="4351223"/>
            </a:xfrm>
            <a:prstGeom prst="rect">
              <a:avLst/>
            </a:prstGeom>
            <a:effectLst>
              <a:outerShdw blurRad="517393" dist="38100" dir="8100000" algn="tr" rotWithShape="0">
                <a:prstClr val="black">
                  <a:alpha val="40000"/>
                </a:prstClr>
              </a:outerShdw>
            </a:effectLst>
          </p:spPr>
        </p:pic>
        <p:cxnSp>
          <p:nvCxnSpPr>
            <p:cNvPr id="18" name="Elbow Connector 17">
              <a:extLst>
                <a:ext uri="{FF2B5EF4-FFF2-40B4-BE49-F238E27FC236}">
                  <a16:creationId xmlns:a16="http://schemas.microsoft.com/office/drawing/2014/main" id="{C24A523F-8BEA-B312-02CC-4351592AA3E8}"/>
                </a:ext>
              </a:extLst>
            </p:cNvPr>
            <p:cNvCxnSpPr>
              <a:cxnSpLocks/>
            </p:cNvCxnSpPr>
            <p:nvPr/>
          </p:nvCxnSpPr>
          <p:spPr>
            <a:xfrm>
              <a:off x="12560928" y="2258858"/>
              <a:ext cx="728685" cy="468345"/>
            </a:xfrm>
            <a:prstGeom prst="bentConnector3">
              <a:avLst>
                <a:gd name="adj1" fmla="val 99994"/>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307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0C932BF-D125-50EF-E2E2-13898BE9BC31}"/>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2839EB5-C7CE-3BE0-D9CD-26749BACCAAA}"/>
              </a:ext>
            </a:extLst>
          </p:cNvPr>
          <p:cNvGrpSpPr/>
          <p:nvPr/>
        </p:nvGrpSpPr>
        <p:grpSpPr>
          <a:xfrm>
            <a:off x="8297204" y="1570550"/>
            <a:ext cx="6263210" cy="5429811"/>
            <a:chOff x="7922654" y="1570552"/>
            <a:chExt cx="6263210" cy="5429811"/>
          </a:xfrm>
        </p:grpSpPr>
        <p:grpSp>
          <p:nvGrpSpPr>
            <p:cNvPr id="36" name="Group 35">
              <a:extLst>
                <a:ext uri="{FF2B5EF4-FFF2-40B4-BE49-F238E27FC236}">
                  <a16:creationId xmlns:a16="http://schemas.microsoft.com/office/drawing/2014/main" id="{C7595D54-1D88-0584-C709-8B416728BC39}"/>
                </a:ext>
              </a:extLst>
            </p:cNvPr>
            <p:cNvGrpSpPr/>
            <p:nvPr/>
          </p:nvGrpSpPr>
          <p:grpSpPr>
            <a:xfrm>
              <a:off x="8785412" y="1772105"/>
              <a:ext cx="4155250" cy="5228258"/>
              <a:chOff x="12592255" y="-59495"/>
              <a:chExt cx="1780148" cy="2239835"/>
            </a:xfrm>
          </p:grpSpPr>
          <p:pic>
            <p:nvPicPr>
              <p:cNvPr id="29" name="Picture 28" descr="Graphical user interface, application&#10;&#10;Description automatically generated">
                <a:extLst>
                  <a:ext uri="{FF2B5EF4-FFF2-40B4-BE49-F238E27FC236}">
                    <a16:creationId xmlns:a16="http://schemas.microsoft.com/office/drawing/2014/main" id="{3C967684-AE79-8E3C-3CC8-11F3B6DBE87B}"/>
                  </a:ext>
                </a:extLst>
              </p:cNvPr>
              <p:cNvPicPr>
                <a:picLocks noChangeAspect="1"/>
              </p:cNvPicPr>
              <p:nvPr/>
            </p:nvPicPr>
            <p:blipFill>
              <a:blip r:embed="rId3"/>
              <a:stretch>
                <a:fillRect/>
              </a:stretch>
            </p:blipFill>
            <p:spPr>
              <a:xfrm>
                <a:off x="12592255" y="-59495"/>
                <a:ext cx="1268561" cy="1458845"/>
              </a:xfrm>
              <a:prstGeom prst="rect">
                <a:avLst/>
              </a:prstGeom>
              <a:effectLst>
                <a:outerShdw blurRad="190782" sx="102000" sy="102000" algn="ctr" rotWithShape="0">
                  <a:prstClr val="black">
                    <a:alpha val="23000"/>
                  </a:prstClr>
                </a:outerShdw>
              </a:effectLst>
            </p:spPr>
          </p:pic>
          <p:pic>
            <p:nvPicPr>
              <p:cNvPr id="31" name="Picture 30" descr="A picture containing icon&#10;&#10;Description automatically generated">
                <a:extLst>
                  <a:ext uri="{FF2B5EF4-FFF2-40B4-BE49-F238E27FC236}">
                    <a16:creationId xmlns:a16="http://schemas.microsoft.com/office/drawing/2014/main" id="{FE1CF66A-5F59-61BC-23ED-01A456379A90}"/>
                  </a:ext>
                </a:extLst>
              </p:cNvPr>
              <p:cNvPicPr>
                <a:picLocks noChangeAspect="1"/>
              </p:cNvPicPr>
              <p:nvPr/>
            </p:nvPicPr>
            <p:blipFill>
              <a:blip r:embed="rId4"/>
              <a:stretch>
                <a:fillRect/>
              </a:stretch>
            </p:blipFill>
            <p:spPr>
              <a:xfrm>
                <a:off x="13954793" y="-50252"/>
                <a:ext cx="417610" cy="2230592"/>
              </a:xfrm>
              <a:prstGeom prst="rect">
                <a:avLst/>
              </a:prstGeom>
              <a:effectLst>
                <a:outerShdw blurRad="190782" sx="102000" sy="102000" algn="ctr" rotWithShape="0">
                  <a:prstClr val="black">
                    <a:alpha val="23000"/>
                  </a:prstClr>
                </a:outerShdw>
              </a:effectLst>
            </p:spPr>
          </p:pic>
        </p:grpSp>
        <p:grpSp>
          <p:nvGrpSpPr>
            <p:cNvPr id="41" name="Group 40">
              <a:extLst>
                <a:ext uri="{FF2B5EF4-FFF2-40B4-BE49-F238E27FC236}">
                  <a16:creationId xmlns:a16="http://schemas.microsoft.com/office/drawing/2014/main" id="{95FFA780-D389-50EE-3485-F50811023EDB}"/>
                </a:ext>
              </a:extLst>
            </p:cNvPr>
            <p:cNvGrpSpPr/>
            <p:nvPr/>
          </p:nvGrpSpPr>
          <p:grpSpPr>
            <a:xfrm>
              <a:off x="7922654" y="1570552"/>
              <a:ext cx="6263210" cy="4650527"/>
              <a:chOff x="8657794" y="1876676"/>
              <a:chExt cx="6263718" cy="4650904"/>
            </a:xfrm>
          </p:grpSpPr>
          <p:pic>
            <p:nvPicPr>
              <p:cNvPr id="11" name="Picture 10" descr="Graphical user interface, application, Teams&#10;&#10;Description automatically generated">
                <a:extLst>
                  <a:ext uri="{FF2B5EF4-FFF2-40B4-BE49-F238E27FC236}">
                    <a16:creationId xmlns:a16="http://schemas.microsoft.com/office/drawing/2014/main" id="{66179496-FA8F-4185-5A7C-A13362B48408}"/>
                  </a:ext>
                </a:extLst>
              </p:cNvPr>
              <p:cNvPicPr>
                <a:picLocks noChangeAspect="1"/>
              </p:cNvPicPr>
              <p:nvPr/>
            </p:nvPicPr>
            <p:blipFill>
              <a:blip r:embed="rId5"/>
              <a:stretch>
                <a:fillRect/>
              </a:stretch>
            </p:blipFill>
            <p:spPr>
              <a:xfrm>
                <a:off x="8657794" y="1876676"/>
                <a:ext cx="6263718" cy="4650904"/>
              </a:xfrm>
              <a:prstGeom prst="rect">
                <a:avLst/>
              </a:prstGeom>
              <a:effectLst>
                <a:outerShdw blurRad="486483" sx="102000" sy="102000" algn="ctr" rotWithShape="0">
                  <a:prstClr val="black">
                    <a:alpha val="20190"/>
                  </a:prstClr>
                </a:outerShdw>
              </a:effectLst>
            </p:spPr>
          </p:pic>
          <p:cxnSp>
            <p:nvCxnSpPr>
              <p:cNvPr id="12" name="Elbow Connector 11">
                <a:extLst>
                  <a:ext uri="{FF2B5EF4-FFF2-40B4-BE49-F238E27FC236}">
                    <a16:creationId xmlns:a16="http://schemas.microsoft.com/office/drawing/2014/main" id="{ED44FD58-8809-C757-9E49-5B6F79311F65}"/>
                  </a:ext>
                </a:extLst>
              </p:cNvPr>
              <p:cNvCxnSpPr>
                <a:cxnSpLocks/>
              </p:cNvCxnSpPr>
              <p:nvPr/>
            </p:nvCxnSpPr>
            <p:spPr>
              <a:xfrm>
                <a:off x="11658911" y="2783038"/>
                <a:ext cx="728744" cy="468382"/>
              </a:xfrm>
              <a:prstGeom prst="bentConnector3">
                <a:avLst>
                  <a:gd name="adj1" fmla="val 99994"/>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027308FA-B8A3-E5F4-76D8-B295A419131C}"/>
                  </a:ext>
                </a:extLst>
              </p:cNvPr>
              <p:cNvCxnSpPr>
                <a:cxnSpLocks/>
              </p:cNvCxnSpPr>
              <p:nvPr/>
            </p:nvCxnSpPr>
            <p:spPr>
              <a:xfrm rot="10800000">
                <a:off x="10996746" y="5182952"/>
                <a:ext cx="860340" cy="749233"/>
              </a:xfrm>
              <a:prstGeom prst="bentConnector3">
                <a:avLst>
                  <a:gd name="adj1" fmla="val 100222"/>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9" y="945224"/>
            <a:ext cx="5512746" cy="1006866"/>
          </a:xfrm>
        </p:spPr>
        <p:txBody>
          <a:bodyPr/>
          <a:lstStyle/>
          <a:p>
            <a:r>
              <a:rPr lang="en-IN" dirty="0"/>
              <a:t>Execute</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0" y="2258860"/>
            <a:ext cx="7356028" cy="2406895"/>
          </a:xfrm>
        </p:spPr>
        <p:txBody>
          <a:bodyPr>
            <a:normAutofit/>
          </a:bodyPr>
          <a:lstStyle/>
          <a:p>
            <a:pPr>
              <a:lnSpc>
                <a:spcPct val="150000"/>
              </a:lnSpc>
            </a:pPr>
            <a:r>
              <a:rPr lang="en-US" dirty="0"/>
              <a:t>Design system for all</a:t>
            </a:r>
          </a:p>
          <a:p>
            <a:pPr>
              <a:lnSpc>
                <a:spcPct val="150000"/>
              </a:lnSpc>
            </a:pPr>
            <a:r>
              <a:rPr lang="en-IN" dirty="0"/>
              <a:t>Content-first approach to create components</a:t>
            </a:r>
          </a:p>
          <a:p>
            <a:pPr>
              <a:lnSpc>
                <a:spcPct val="150000"/>
              </a:lnSpc>
            </a:pPr>
            <a:r>
              <a:rPr lang="en-IN" dirty="0">
                <a:solidFill>
                  <a:srgbClr val="FF80C4"/>
                </a:solidFill>
              </a:rPr>
              <a:t>Re-usable templates and components </a:t>
            </a:r>
          </a:p>
          <a:p>
            <a:pPr>
              <a:lnSpc>
                <a:spcPct val="150000"/>
              </a:lnSpc>
            </a:pPr>
            <a:r>
              <a:rPr lang="en-US" dirty="0"/>
              <a:t>Design for all situations</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Tree>
    <p:extLst>
      <p:ext uri="{BB962C8B-B14F-4D97-AF65-F5344CB8AC3E}">
        <p14:creationId xmlns:p14="http://schemas.microsoft.com/office/powerpoint/2010/main" val="360295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chor="ctr">
            <a:noAutofit/>
          </a:bodyPr>
          <a:lstStyle/>
          <a:p>
            <a:r>
              <a:rPr lang="en-IN" sz="5400" dirty="0"/>
              <a:t>Front-end CMS</a:t>
            </a:r>
          </a:p>
        </p:txBody>
      </p:sp>
      <p:sp>
        <p:nvSpPr>
          <p:cNvPr id="16" name="Text Placeholder 15">
            <a:extLst>
              <a:ext uri="{FF2B5EF4-FFF2-40B4-BE49-F238E27FC236}">
                <a16:creationId xmlns:a16="http://schemas.microsoft.com/office/drawing/2014/main" id="{C8310D51-AC70-2B2C-FECA-13187791CB11}"/>
              </a:ext>
            </a:extLst>
          </p:cNvPr>
          <p:cNvSpPr>
            <a:spLocks noGrp="1"/>
          </p:cNvSpPr>
          <p:nvPr>
            <p:ph type="body" sz="quarter" idx="14"/>
          </p:nvPr>
        </p:nvSpPr>
        <p:spPr/>
        <p:txBody>
          <a:bodyPr/>
          <a:lstStyle/>
          <a:p>
            <a:r>
              <a:rPr lang="en-US" dirty="0"/>
              <a:t>Duration: 40 mins</a:t>
            </a:r>
          </a:p>
        </p:txBody>
      </p:sp>
      <p:sp>
        <p:nvSpPr>
          <p:cNvPr id="17" name="Text Placeholder 16">
            <a:extLst>
              <a:ext uri="{FF2B5EF4-FFF2-40B4-BE49-F238E27FC236}">
                <a16:creationId xmlns:a16="http://schemas.microsoft.com/office/drawing/2014/main" id="{1D4C3831-E82B-7D30-F37F-53FA6FA39327}"/>
              </a:ext>
            </a:extLst>
          </p:cNvPr>
          <p:cNvSpPr>
            <a:spLocks noGrp="1"/>
          </p:cNvSpPr>
          <p:nvPr>
            <p:ph type="body" sz="quarter" idx="15"/>
          </p:nvPr>
        </p:nvSpPr>
        <p:spPr/>
        <p:txBody>
          <a:bodyPr/>
          <a:lstStyle/>
          <a:p>
            <a:r>
              <a:rPr lang="en-US" dirty="0"/>
              <a:t>Session by: Sanjeev, Mukul and Naveen</a:t>
            </a: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12192136" y="586456"/>
            <a:ext cx="2456479" cy="2466000"/>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12177872" y="3052456"/>
            <a:ext cx="2456515" cy="2466000"/>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12182615" y="5518456"/>
            <a:ext cx="2466000" cy="2466000"/>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9735621" y="5518456"/>
            <a:ext cx="2456515" cy="2466000"/>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9729553" y="3052456"/>
            <a:ext cx="2466000" cy="2466000"/>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9975751" y="837397"/>
            <a:ext cx="1964118" cy="196411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E2DEF670-73D0-CA01-94C7-3C57E89F1D1D}"/>
              </a:ext>
            </a:extLst>
          </p:cNvPr>
          <p:cNvSpPr txBox="1"/>
          <p:nvPr/>
        </p:nvSpPr>
        <p:spPr>
          <a:xfrm>
            <a:off x="-711200" y="375920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5" name="TextBox 4">
            <a:extLst>
              <a:ext uri="{FF2B5EF4-FFF2-40B4-BE49-F238E27FC236}">
                <a16:creationId xmlns:a16="http://schemas.microsoft.com/office/drawing/2014/main" id="{738B9353-204B-265C-180F-BCA0D7CC1300}"/>
              </a:ext>
            </a:extLst>
          </p:cNvPr>
          <p:cNvSpPr txBox="1"/>
          <p:nvPr/>
        </p:nvSpPr>
        <p:spPr>
          <a:xfrm>
            <a:off x="1715911" y="1253067"/>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6127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A1E0A0B-A6D7-2A10-2D9E-3AAC5CD73145}"/>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4"/>
            <a:ext cx="5743469" cy="1006866"/>
          </a:xfrm>
        </p:spPr>
        <p:txBody>
          <a:bodyPr vert="horz" lIns="91440" tIns="45720" rIns="91440" bIns="45720" rtlCol="0" anchor="ctr">
            <a:normAutofit/>
          </a:bodyPr>
          <a:lstStyle/>
          <a:p>
            <a:r>
              <a:rPr lang="en-IN" dirty="0"/>
              <a:t>Execute</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0" y="2258860"/>
            <a:ext cx="7356028" cy="2406895"/>
          </a:xfrm>
        </p:spPr>
        <p:txBody>
          <a:bodyPr>
            <a:normAutofit/>
          </a:bodyPr>
          <a:lstStyle/>
          <a:p>
            <a:pPr>
              <a:lnSpc>
                <a:spcPct val="150000"/>
              </a:lnSpc>
            </a:pPr>
            <a:r>
              <a:rPr lang="en-US" dirty="0"/>
              <a:t>Design system for all</a:t>
            </a:r>
          </a:p>
          <a:p>
            <a:pPr>
              <a:lnSpc>
                <a:spcPct val="150000"/>
              </a:lnSpc>
            </a:pPr>
            <a:r>
              <a:rPr lang="en-IN" dirty="0"/>
              <a:t>Content-first approach to create components</a:t>
            </a:r>
          </a:p>
          <a:p>
            <a:pPr>
              <a:lnSpc>
                <a:spcPct val="150000"/>
              </a:lnSpc>
            </a:pPr>
            <a:r>
              <a:rPr lang="en-IN" dirty="0"/>
              <a:t>Re-usable templates and components </a:t>
            </a:r>
          </a:p>
          <a:p>
            <a:pPr>
              <a:lnSpc>
                <a:spcPct val="150000"/>
              </a:lnSpc>
            </a:pPr>
            <a:r>
              <a:rPr lang="en-US" dirty="0">
                <a:solidFill>
                  <a:srgbClr val="FF80C4"/>
                </a:solidFill>
              </a:rPr>
              <a:t>Design for all situations</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pic>
        <p:nvPicPr>
          <p:cNvPr id="18" name="Picture 17" descr="Graphical user interface, website&#10;&#10;Description automatically generated">
            <a:extLst>
              <a:ext uri="{FF2B5EF4-FFF2-40B4-BE49-F238E27FC236}">
                <a16:creationId xmlns:a16="http://schemas.microsoft.com/office/drawing/2014/main" id="{22C203FB-FF33-8152-8924-028F980F34DD}"/>
              </a:ext>
            </a:extLst>
          </p:cNvPr>
          <p:cNvPicPr>
            <a:picLocks noChangeAspect="1"/>
          </p:cNvPicPr>
          <p:nvPr/>
        </p:nvPicPr>
        <p:blipFill>
          <a:blip r:embed="rId3"/>
          <a:stretch>
            <a:fillRect/>
          </a:stretch>
        </p:blipFill>
        <p:spPr>
          <a:xfrm>
            <a:off x="9706009" y="435591"/>
            <a:ext cx="3656134" cy="7534601"/>
          </a:xfrm>
          <a:prstGeom prst="rect">
            <a:avLst/>
          </a:prstGeom>
          <a:effectLst>
            <a:outerShdw blurRad="526811" sx="102000" sy="102000" algn="ctr" rotWithShape="0">
              <a:prstClr val="black">
                <a:alpha val="18778"/>
              </a:prstClr>
            </a:outerShdw>
          </a:effectLst>
        </p:spPr>
      </p:pic>
    </p:spTree>
    <p:extLst>
      <p:ext uri="{BB962C8B-B14F-4D97-AF65-F5344CB8AC3E}">
        <p14:creationId xmlns:p14="http://schemas.microsoft.com/office/powerpoint/2010/main" val="3477951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5FD6ACD-EF74-E2F2-ABAC-9F56EEC8B8E9}"/>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4"/>
            <a:ext cx="5743469" cy="1006866"/>
          </a:xfrm>
        </p:spPr>
        <p:txBody>
          <a:bodyPr vert="horz" lIns="91440" tIns="45720" rIns="91440" bIns="45720" rtlCol="0" anchor="ctr">
            <a:normAutofit/>
          </a:bodyPr>
          <a:lstStyle/>
          <a:p>
            <a:r>
              <a:rPr lang="en-IN" dirty="0"/>
              <a:t>Validate</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Process &amp; Approach</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idx="1"/>
          </p:nvPr>
        </p:nvSpPr>
        <p:spPr>
          <a:xfrm>
            <a:off x="1048170" y="2258860"/>
            <a:ext cx="6042531" cy="2406895"/>
          </a:xfrm>
        </p:spPr>
        <p:txBody>
          <a:bodyPr>
            <a:normAutofit/>
          </a:bodyPr>
          <a:lstStyle/>
          <a:p>
            <a:pPr>
              <a:lnSpc>
                <a:spcPct val="150000"/>
              </a:lnSpc>
            </a:pPr>
            <a:r>
              <a:rPr lang="en-US" dirty="0"/>
              <a:t>Design vs CMS output</a:t>
            </a:r>
          </a:p>
          <a:p>
            <a:pPr>
              <a:lnSpc>
                <a:spcPct val="150000"/>
              </a:lnSpc>
            </a:pPr>
            <a:r>
              <a:rPr lang="en-US" dirty="0"/>
              <a:t>Report issues</a:t>
            </a: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grpSp>
        <p:nvGrpSpPr>
          <p:cNvPr id="11" name="Group 10">
            <a:extLst>
              <a:ext uri="{FF2B5EF4-FFF2-40B4-BE49-F238E27FC236}">
                <a16:creationId xmlns:a16="http://schemas.microsoft.com/office/drawing/2014/main" id="{8F64D219-D5E9-7963-CE86-43436C0D88AE}"/>
              </a:ext>
            </a:extLst>
          </p:cNvPr>
          <p:cNvGrpSpPr/>
          <p:nvPr/>
        </p:nvGrpSpPr>
        <p:grpSpPr>
          <a:xfrm>
            <a:off x="7999945" y="1202352"/>
            <a:ext cx="7355908" cy="6166207"/>
            <a:chOff x="7469858" y="941630"/>
            <a:chExt cx="7355908" cy="6166207"/>
          </a:xfrm>
        </p:grpSpPr>
        <p:pic>
          <p:nvPicPr>
            <p:cNvPr id="12" name="Picture 11" descr="Graphical user interface, website&#10;&#10;Description automatically generated">
              <a:extLst>
                <a:ext uri="{FF2B5EF4-FFF2-40B4-BE49-F238E27FC236}">
                  <a16:creationId xmlns:a16="http://schemas.microsoft.com/office/drawing/2014/main" id="{70699F4A-5161-4EE4-0615-C54E6756E631}"/>
                </a:ext>
              </a:extLst>
            </p:cNvPr>
            <p:cNvPicPr>
              <a:picLocks noChangeAspect="1"/>
            </p:cNvPicPr>
            <p:nvPr/>
          </p:nvPicPr>
          <p:blipFill>
            <a:blip r:embed="rId3"/>
            <a:stretch>
              <a:fillRect/>
            </a:stretch>
          </p:blipFill>
          <p:spPr>
            <a:xfrm>
              <a:off x="7469858" y="941630"/>
              <a:ext cx="3410325" cy="4090021"/>
            </a:xfrm>
            <a:prstGeom prst="rect">
              <a:avLst/>
            </a:prstGeom>
            <a:effectLst>
              <a:outerShdw blurRad="63500" sx="102000" sy="102000" algn="ctr" rotWithShape="0">
                <a:prstClr val="black">
                  <a:alpha val="15000"/>
                </a:prstClr>
              </a:outerShdw>
            </a:effectLst>
          </p:spPr>
        </p:pic>
        <p:pic>
          <p:nvPicPr>
            <p:cNvPr id="17" name="Picture 16" descr="Graphical user interface, website&#10;&#10;Description automatically generated">
              <a:extLst>
                <a:ext uri="{FF2B5EF4-FFF2-40B4-BE49-F238E27FC236}">
                  <a16:creationId xmlns:a16="http://schemas.microsoft.com/office/drawing/2014/main" id="{65D59D8F-F29D-DE2D-17CE-5DF61E2B2C67}"/>
                </a:ext>
              </a:extLst>
            </p:cNvPr>
            <p:cNvPicPr>
              <a:picLocks noChangeAspect="1"/>
            </p:cNvPicPr>
            <p:nvPr/>
          </p:nvPicPr>
          <p:blipFill>
            <a:blip r:embed="rId4"/>
            <a:stretch>
              <a:fillRect/>
            </a:stretch>
          </p:blipFill>
          <p:spPr>
            <a:xfrm>
              <a:off x="8727058" y="3404577"/>
              <a:ext cx="6098708" cy="3703260"/>
            </a:xfrm>
            <a:prstGeom prst="rect">
              <a:avLst/>
            </a:prstGeom>
          </p:spPr>
        </p:pic>
        <p:cxnSp>
          <p:nvCxnSpPr>
            <p:cNvPr id="20" name="Elbow Connector 19">
              <a:extLst>
                <a:ext uri="{FF2B5EF4-FFF2-40B4-BE49-F238E27FC236}">
                  <a16:creationId xmlns:a16="http://schemas.microsoft.com/office/drawing/2014/main" id="{C0BF04C1-419A-96E3-989A-86143B12F004}"/>
                </a:ext>
              </a:extLst>
            </p:cNvPr>
            <p:cNvCxnSpPr>
              <a:cxnSpLocks/>
            </p:cNvCxnSpPr>
            <p:nvPr/>
          </p:nvCxnSpPr>
          <p:spPr>
            <a:xfrm>
              <a:off x="11122873" y="2752468"/>
              <a:ext cx="728685" cy="468345"/>
            </a:xfrm>
            <a:prstGeom prst="bentConnector3">
              <a:avLst>
                <a:gd name="adj1" fmla="val 99994"/>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D9BD8D-10D9-F38F-FAE3-EC58BD1B0204}"/>
                </a:ext>
              </a:extLst>
            </p:cNvPr>
            <p:cNvSpPr/>
            <p:nvPr/>
          </p:nvSpPr>
          <p:spPr>
            <a:xfrm>
              <a:off x="10031890" y="4227909"/>
              <a:ext cx="1757537" cy="274298"/>
            </a:xfrm>
            <a:prstGeom prst="rect">
              <a:avLst/>
            </a:prstGeom>
            <a:solidFill>
              <a:srgbClr val="FF66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6E699B-00AB-3B7A-75C4-CB0DD28F91B4}"/>
                </a:ext>
              </a:extLst>
            </p:cNvPr>
            <p:cNvSpPr/>
            <p:nvPr/>
          </p:nvSpPr>
          <p:spPr>
            <a:xfrm>
              <a:off x="10031891" y="4757353"/>
              <a:ext cx="3328045" cy="1338501"/>
            </a:xfrm>
            <a:prstGeom prst="rect">
              <a:avLst/>
            </a:prstGeom>
            <a:solidFill>
              <a:srgbClr val="FF668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90616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08280" y="1099494"/>
            <a:ext cx="13458834" cy="837260"/>
          </a:xfrm>
        </p:spPr>
        <p:txBody>
          <a:bodyPr vert="horz" lIns="91440" tIns="45720" rIns="91440" bIns="45720" rtlCol="0" anchor="ctr">
            <a:normAutofit/>
          </a:bodyPr>
          <a:lstStyle/>
          <a:p>
            <a:r>
              <a:rPr lang="en-IN" sz="3600" dirty="0"/>
              <a:t>Example – Sub Brands of Unilever</a:t>
            </a:r>
            <a:endParaRPr lang="en-US" sz="3600" dirty="0"/>
          </a:p>
        </p:txBody>
      </p:sp>
      <p:sp>
        <p:nvSpPr>
          <p:cNvPr id="9" name="Content Placeholder 8">
            <a:extLst>
              <a:ext uri="{FF2B5EF4-FFF2-40B4-BE49-F238E27FC236}">
                <a16:creationId xmlns:a16="http://schemas.microsoft.com/office/drawing/2014/main" id="{DE42DE85-0B86-CCA6-C205-37EA7D187D81}"/>
              </a:ext>
            </a:extLst>
          </p:cNvPr>
          <p:cNvSpPr>
            <a:spLocks noGrp="1"/>
          </p:cNvSpPr>
          <p:nvPr>
            <p:ph type="body" sz="quarter" idx="4294967295"/>
          </p:nvPr>
        </p:nvSpPr>
        <p:spPr>
          <a:xfrm>
            <a:off x="1097684" y="6178110"/>
            <a:ext cx="4181425" cy="466886"/>
          </a:xfrm>
        </p:spPr>
        <p:txBody>
          <a:bodyPr vert="horz" lIns="91440" tIns="45720" rIns="91440" bIns="45720" rtlCol="0">
            <a:normAutofit/>
          </a:bodyPr>
          <a:lstStyle/>
          <a:p>
            <a:pPr marL="0" indent="0" algn="ctr">
              <a:lnSpc>
                <a:spcPct val="150000"/>
              </a:lnSpc>
              <a:buNone/>
            </a:pPr>
            <a:r>
              <a:rPr lang="en-US" sz="1800" dirty="0">
                <a:solidFill>
                  <a:srgbClr val="FF80C4"/>
                </a:solidFill>
                <a:latin typeface="Futura Next Book" panose="020B0502020204020303" pitchFamily="34" charset="77"/>
              </a:rPr>
              <a:t>Nyakio</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1" name="TextBox 10">
            <a:extLst>
              <a:ext uri="{FF2B5EF4-FFF2-40B4-BE49-F238E27FC236}">
                <a16:creationId xmlns:a16="http://schemas.microsoft.com/office/drawing/2014/main" id="{8094D0DA-339A-9700-4748-5ABDA4EDA81A}"/>
              </a:ext>
            </a:extLst>
          </p:cNvPr>
          <p:cNvSpPr txBox="1"/>
          <p:nvPr/>
        </p:nvSpPr>
        <p:spPr>
          <a:xfrm>
            <a:off x="-775504" y="165518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6" name="Picture 15">
            <a:extLst>
              <a:ext uri="{FF2B5EF4-FFF2-40B4-BE49-F238E27FC236}">
                <a16:creationId xmlns:a16="http://schemas.microsoft.com/office/drawing/2014/main" id="{7154F648-53AB-FDC9-3E1F-B74C29153C11}"/>
              </a:ext>
            </a:extLst>
          </p:cNvPr>
          <p:cNvPicPr>
            <a:picLocks noChangeAspect="1"/>
          </p:cNvPicPr>
          <p:nvPr/>
        </p:nvPicPr>
        <p:blipFill rotWithShape="1">
          <a:blip r:embed="rId3"/>
          <a:srcRect b="66967"/>
          <a:stretch/>
        </p:blipFill>
        <p:spPr>
          <a:xfrm>
            <a:off x="1097684" y="2762828"/>
            <a:ext cx="4181425" cy="3232170"/>
          </a:xfrm>
          <a:prstGeom prst="rect">
            <a:avLst/>
          </a:prstGeom>
          <a:effectLst>
            <a:outerShdw blurRad="460002" dist="38100" dir="2700000" algn="tl" rotWithShape="0">
              <a:prstClr val="black"/>
            </a:outerShdw>
          </a:effectLst>
        </p:spPr>
      </p:pic>
      <p:pic>
        <p:nvPicPr>
          <p:cNvPr id="21" name="Picture 20">
            <a:extLst>
              <a:ext uri="{FF2B5EF4-FFF2-40B4-BE49-F238E27FC236}">
                <a16:creationId xmlns:a16="http://schemas.microsoft.com/office/drawing/2014/main" id="{38382F1A-1BC7-E101-3A67-FB65694C44C0}"/>
              </a:ext>
            </a:extLst>
          </p:cNvPr>
          <p:cNvPicPr>
            <a:picLocks noChangeAspect="1"/>
          </p:cNvPicPr>
          <p:nvPr/>
        </p:nvPicPr>
        <p:blipFill rotWithShape="1">
          <a:blip r:embed="rId4"/>
          <a:srcRect b="76781"/>
          <a:stretch/>
        </p:blipFill>
        <p:spPr>
          <a:xfrm>
            <a:off x="5624981" y="2762827"/>
            <a:ext cx="4181425" cy="3232170"/>
          </a:xfrm>
          <a:prstGeom prst="rect">
            <a:avLst/>
          </a:prstGeom>
          <a:effectLst>
            <a:outerShdw blurRad="460002" dist="38100" dir="2700000" algn="tl" rotWithShape="0">
              <a:prstClr val="black"/>
            </a:outerShdw>
          </a:effectLst>
        </p:spPr>
      </p:pic>
      <p:sp>
        <p:nvSpPr>
          <p:cNvPr id="24" name="Content Placeholder 8">
            <a:extLst>
              <a:ext uri="{FF2B5EF4-FFF2-40B4-BE49-F238E27FC236}">
                <a16:creationId xmlns:a16="http://schemas.microsoft.com/office/drawing/2014/main" id="{48DA76D3-59D7-F431-02FB-72C76639A5FA}"/>
              </a:ext>
            </a:extLst>
          </p:cNvPr>
          <p:cNvSpPr txBox="1">
            <a:spLocks/>
          </p:cNvSpPr>
          <p:nvPr/>
        </p:nvSpPr>
        <p:spPr>
          <a:xfrm>
            <a:off x="5620010" y="6178110"/>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Mele</a:t>
            </a:r>
          </a:p>
        </p:txBody>
      </p:sp>
      <p:pic>
        <p:nvPicPr>
          <p:cNvPr id="18" name="Picture 17">
            <a:extLst>
              <a:ext uri="{FF2B5EF4-FFF2-40B4-BE49-F238E27FC236}">
                <a16:creationId xmlns:a16="http://schemas.microsoft.com/office/drawing/2014/main" id="{07C11B37-6EA0-A9F4-A46B-0A457C503D4D}"/>
              </a:ext>
            </a:extLst>
          </p:cNvPr>
          <p:cNvPicPr>
            <a:picLocks noChangeAspect="1"/>
          </p:cNvPicPr>
          <p:nvPr/>
        </p:nvPicPr>
        <p:blipFill rotWithShape="1">
          <a:blip r:embed="rId5"/>
          <a:srcRect b="77104"/>
          <a:stretch/>
        </p:blipFill>
        <p:spPr>
          <a:xfrm>
            <a:off x="10152279" y="2762827"/>
            <a:ext cx="4181425" cy="3232170"/>
          </a:xfrm>
          <a:prstGeom prst="rect">
            <a:avLst/>
          </a:prstGeom>
          <a:effectLst>
            <a:outerShdw blurRad="460002" dist="38100" dir="2700000" algn="tl" rotWithShape="0">
              <a:prstClr val="black"/>
            </a:outerShdw>
          </a:effectLst>
        </p:spPr>
      </p:pic>
      <p:sp>
        <p:nvSpPr>
          <p:cNvPr id="20" name="Content Placeholder 8">
            <a:extLst>
              <a:ext uri="{FF2B5EF4-FFF2-40B4-BE49-F238E27FC236}">
                <a16:creationId xmlns:a16="http://schemas.microsoft.com/office/drawing/2014/main" id="{0922CBE2-12A3-A4B3-5708-AF5E0CD1466B}"/>
              </a:ext>
            </a:extLst>
          </p:cNvPr>
          <p:cNvSpPr txBox="1">
            <a:spLocks/>
          </p:cNvSpPr>
          <p:nvPr/>
        </p:nvSpPr>
        <p:spPr>
          <a:xfrm>
            <a:off x="10142336" y="6178110"/>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Short Story</a:t>
            </a:r>
          </a:p>
        </p:txBody>
      </p:sp>
    </p:spTree>
    <p:extLst>
      <p:ext uri="{BB962C8B-B14F-4D97-AF65-F5344CB8AC3E}">
        <p14:creationId xmlns:p14="http://schemas.microsoft.com/office/powerpoint/2010/main" val="397691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E42DE85-0B86-CCA6-C205-37EA7D187D81}"/>
              </a:ext>
            </a:extLst>
          </p:cNvPr>
          <p:cNvSpPr>
            <a:spLocks noGrp="1"/>
          </p:cNvSpPr>
          <p:nvPr>
            <p:ph idx="4294967295"/>
          </p:nvPr>
        </p:nvSpPr>
        <p:spPr>
          <a:xfrm>
            <a:off x="1097634" y="6167438"/>
            <a:ext cx="4181475" cy="466725"/>
          </a:xfrm>
        </p:spPr>
        <p:txBody>
          <a:bodyPr>
            <a:normAutofit fontScale="55000" lnSpcReduction="20000"/>
          </a:bodyPr>
          <a:lstStyle/>
          <a:p>
            <a:pPr marL="0" indent="0" algn="ctr">
              <a:lnSpc>
                <a:spcPct val="150000"/>
              </a:lnSpc>
              <a:buNone/>
            </a:pPr>
            <a:r>
              <a:rPr lang="en-US" dirty="0">
                <a:solidFill>
                  <a:srgbClr val="FF80C4"/>
                </a:solidFill>
              </a:rPr>
              <a:t>Nyakio</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1" name="TextBox 10">
            <a:extLst>
              <a:ext uri="{FF2B5EF4-FFF2-40B4-BE49-F238E27FC236}">
                <a16:creationId xmlns:a16="http://schemas.microsoft.com/office/drawing/2014/main" id="{8094D0DA-339A-9700-4748-5ABDA4EDA81A}"/>
              </a:ext>
            </a:extLst>
          </p:cNvPr>
          <p:cNvSpPr txBox="1"/>
          <p:nvPr/>
        </p:nvSpPr>
        <p:spPr>
          <a:xfrm>
            <a:off x="-775504" y="165518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6" name="Picture 15">
            <a:extLst>
              <a:ext uri="{FF2B5EF4-FFF2-40B4-BE49-F238E27FC236}">
                <a16:creationId xmlns:a16="http://schemas.microsoft.com/office/drawing/2014/main" id="{7154F648-53AB-FDC9-3E1F-B74C29153C11}"/>
              </a:ext>
            </a:extLst>
          </p:cNvPr>
          <p:cNvPicPr>
            <a:picLocks noChangeAspect="1"/>
          </p:cNvPicPr>
          <p:nvPr/>
        </p:nvPicPr>
        <p:blipFill rotWithShape="1">
          <a:blip r:embed="rId3"/>
          <a:srcRect t="10435" b="56532"/>
          <a:stretch/>
        </p:blipFill>
        <p:spPr>
          <a:xfrm>
            <a:off x="1097684" y="2762828"/>
            <a:ext cx="4181425" cy="3232170"/>
          </a:xfrm>
          <a:prstGeom prst="rect">
            <a:avLst/>
          </a:prstGeom>
          <a:effectLst>
            <a:outerShdw blurRad="460002" dist="38100" dir="2700000" algn="tl" rotWithShape="0">
              <a:prstClr val="black"/>
            </a:outerShdw>
          </a:effectLst>
        </p:spPr>
      </p:pic>
      <p:pic>
        <p:nvPicPr>
          <p:cNvPr id="21" name="Picture 20">
            <a:extLst>
              <a:ext uri="{FF2B5EF4-FFF2-40B4-BE49-F238E27FC236}">
                <a16:creationId xmlns:a16="http://schemas.microsoft.com/office/drawing/2014/main" id="{38382F1A-1BC7-E101-3A67-FB65694C44C0}"/>
              </a:ext>
            </a:extLst>
          </p:cNvPr>
          <p:cNvPicPr>
            <a:picLocks noChangeAspect="1"/>
          </p:cNvPicPr>
          <p:nvPr/>
        </p:nvPicPr>
        <p:blipFill rotWithShape="1">
          <a:blip r:embed="rId4"/>
          <a:srcRect t="31240" b="45541"/>
          <a:stretch/>
        </p:blipFill>
        <p:spPr>
          <a:xfrm>
            <a:off x="5624981" y="2762827"/>
            <a:ext cx="4181425" cy="3232170"/>
          </a:xfrm>
          <a:prstGeom prst="rect">
            <a:avLst/>
          </a:prstGeom>
          <a:effectLst>
            <a:outerShdw blurRad="460002" dist="38100" dir="2700000" algn="tl" rotWithShape="0">
              <a:prstClr val="black"/>
            </a:outerShdw>
          </a:effectLst>
        </p:spPr>
      </p:pic>
      <p:sp>
        <p:nvSpPr>
          <p:cNvPr id="24" name="Content Placeholder 8">
            <a:extLst>
              <a:ext uri="{FF2B5EF4-FFF2-40B4-BE49-F238E27FC236}">
                <a16:creationId xmlns:a16="http://schemas.microsoft.com/office/drawing/2014/main" id="{48DA76D3-59D7-F431-02FB-72C76639A5FA}"/>
              </a:ext>
            </a:extLst>
          </p:cNvPr>
          <p:cNvSpPr txBox="1">
            <a:spLocks/>
          </p:cNvSpPr>
          <p:nvPr/>
        </p:nvSpPr>
        <p:spPr>
          <a:xfrm>
            <a:off x="5620010"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Mele</a:t>
            </a:r>
          </a:p>
        </p:txBody>
      </p:sp>
      <p:pic>
        <p:nvPicPr>
          <p:cNvPr id="18" name="Picture 17">
            <a:extLst>
              <a:ext uri="{FF2B5EF4-FFF2-40B4-BE49-F238E27FC236}">
                <a16:creationId xmlns:a16="http://schemas.microsoft.com/office/drawing/2014/main" id="{07C11B37-6EA0-A9F4-A46B-0A457C503D4D}"/>
              </a:ext>
            </a:extLst>
          </p:cNvPr>
          <p:cNvPicPr>
            <a:picLocks noChangeAspect="1"/>
          </p:cNvPicPr>
          <p:nvPr/>
        </p:nvPicPr>
        <p:blipFill rotWithShape="1">
          <a:blip r:embed="rId5"/>
          <a:srcRect t="30108" b="46996"/>
          <a:stretch/>
        </p:blipFill>
        <p:spPr>
          <a:xfrm>
            <a:off x="10152279" y="2762827"/>
            <a:ext cx="4181425" cy="3232170"/>
          </a:xfrm>
          <a:prstGeom prst="rect">
            <a:avLst/>
          </a:prstGeom>
          <a:effectLst>
            <a:outerShdw blurRad="460002" dist="38100" dir="2700000" algn="tl" rotWithShape="0">
              <a:prstClr val="black"/>
            </a:outerShdw>
          </a:effectLst>
        </p:spPr>
      </p:pic>
      <p:sp>
        <p:nvSpPr>
          <p:cNvPr id="20" name="Content Placeholder 8">
            <a:extLst>
              <a:ext uri="{FF2B5EF4-FFF2-40B4-BE49-F238E27FC236}">
                <a16:creationId xmlns:a16="http://schemas.microsoft.com/office/drawing/2014/main" id="{0922CBE2-12A3-A4B3-5708-AF5E0CD1466B}"/>
              </a:ext>
            </a:extLst>
          </p:cNvPr>
          <p:cNvSpPr txBox="1">
            <a:spLocks/>
          </p:cNvSpPr>
          <p:nvPr/>
        </p:nvSpPr>
        <p:spPr>
          <a:xfrm>
            <a:off x="10142336" y="6185539"/>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Short Story</a:t>
            </a:r>
          </a:p>
        </p:txBody>
      </p:sp>
      <p:sp>
        <p:nvSpPr>
          <p:cNvPr id="22" name="Title 2">
            <a:extLst>
              <a:ext uri="{FF2B5EF4-FFF2-40B4-BE49-F238E27FC236}">
                <a16:creationId xmlns:a16="http://schemas.microsoft.com/office/drawing/2014/main" id="{6499D4D0-CE88-E3E7-C306-903AEFA29FF3}"/>
              </a:ext>
            </a:extLst>
          </p:cNvPr>
          <p:cNvSpPr>
            <a:spLocks noGrp="1"/>
          </p:cNvSpPr>
          <p:nvPr>
            <p:ph type="title"/>
          </p:nvPr>
        </p:nvSpPr>
        <p:spPr>
          <a:xfrm>
            <a:off x="1008280" y="1099494"/>
            <a:ext cx="13458834" cy="837260"/>
          </a:xfrm>
        </p:spPr>
        <p:txBody>
          <a:bodyPr vert="horz" lIns="91440" tIns="45720" rIns="91440" bIns="45720" rtlCol="0" anchor="ctr">
            <a:normAutofit/>
          </a:bodyPr>
          <a:lstStyle/>
          <a:p>
            <a:r>
              <a:rPr lang="en-IN" sz="3600" dirty="0"/>
              <a:t>Example – Sub Brands of Unilever</a:t>
            </a:r>
            <a:endParaRPr lang="en-US" sz="3600" dirty="0"/>
          </a:p>
        </p:txBody>
      </p:sp>
    </p:spTree>
    <p:extLst>
      <p:ext uri="{BB962C8B-B14F-4D97-AF65-F5344CB8AC3E}">
        <p14:creationId xmlns:p14="http://schemas.microsoft.com/office/powerpoint/2010/main" val="305422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E42DE85-0B86-CCA6-C205-37EA7D187D81}"/>
              </a:ext>
            </a:extLst>
          </p:cNvPr>
          <p:cNvSpPr>
            <a:spLocks noGrp="1"/>
          </p:cNvSpPr>
          <p:nvPr>
            <p:ph idx="4294967295"/>
          </p:nvPr>
        </p:nvSpPr>
        <p:spPr>
          <a:xfrm>
            <a:off x="1097634" y="6167438"/>
            <a:ext cx="4181475" cy="466725"/>
          </a:xfrm>
        </p:spPr>
        <p:txBody>
          <a:bodyPr>
            <a:normAutofit fontScale="55000" lnSpcReduction="20000"/>
          </a:bodyPr>
          <a:lstStyle/>
          <a:p>
            <a:pPr marL="0" indent="0" algn="ctr">
              <a:lnSpc>
                <a:spcPct val="150000"/>
              </a:lnSpc>
              <a:buNone/>
            </a:pPr>
            <a:r>
              <a:rPr lang="en-US" dirty="0">
                <a:solidFill>
                  <a:srgbClr val="FF80C4"/>
                </a:solidFill>
              </a:rPr>
              <a:t>Nyakio</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1" name="TextBox 10">
            <a:extLst>
              <a:ext uri="{FF2B5EF4-FFF2-40B4-BE49-F238E27FC236}">
                <a16:creationId xmlns:a16="http://schemas.microsoft.com/office/drawing/2014/main" id="{8094D0DA-339A-9700-4748-5ABDA4EDA81A}"/>
              </a:ext>
            </a:extLst>
          </p:cNvPr>
          <p:cNvSpPr txBox="1"/>
          <p:nvPr/>
        </p:nvSpPr>
        <p:spPr>
          <a:xfrm>
            <a:off x="-775504" y="165518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6" name="Picture 15">
            <a:extLst>
              <a:ext uri="{FF2B5EF4-FFF2-40B4-BE49-F238E27FC236}">
                <a16:creationId xmlns:a16="http://schemas.microsoft.com/office/drawing/2014/main" id="{7154F648-53AB-FDC9-3E1F-B74C29153C11}"/>
              </a:ext>
            </a:extLst>
          </p:cNvPr>
          <p:cNvPicPr>
            <a:picLocks noChangeAspect="1"/>
          </p:cNvPicPr>
          <p:nvPr/>
        </p:nvPicPr>
        <p:blipFill rotWithShape="1">
          <a:blip r:embed="rId3"/>
          <a:srcRect t="34439" b="32529"/>
          <a:stretch/>
        </p:blipFill>
        <p:spPr>
          <a:xfrm>
            <a:off x="1097684" y="2762828"/>
            <a:ext cx="4181425" cy="3232170"/>
          </a:xfrm>
          <a:prstGeom prst="rect">
            <a:avLst/>
          </a:prstGeom>
          <a:effectLst>
            <a:outerShdw blurRad="460002" dist="38100" dir="2700000" algn="tl" rotWithShape="0">
              <a:prstClr val="black"/>
            </a:outerShdw>
          </a:effectLst>
        </p:spPr>
      </p:pic>
      <p:pic>
        <p:nvPicPr>
          <p:cNvPr id="21" name="Picture 20">
            <a:extLst>
              <a:ext uri="{FF2B5EF4-FFF2-40B4-BE49-F238E27FC236}">
                <a16:creationId xmlns:a16="http://schemas.microsoft.com/office/drawing/2014/main" id="{38382F1A-1BC7-E101-3A67-FB65694C44C0}"/>
              </a:ext>
            </a:extLst>
          </p:cNvPr>
          <p:cNvPicPr>
            <a:picLocks noChangeAspect="1"/>
          </p:cNvPicPr>
          <p:nvPr/>
        </p:nvPicPr>
        <p:blipFill rotWithShape="1">
          <a:blip r:embed="rId4"/>
          <a:srcRect t="64643" b="12138"/>
          <a:stretch/>
        </p:blipFill>
        <p:spPr>
          <a:xfrm>
            <a:off x="5624981" y="2762827"/>
            <a:ext cx="4181425" cy="3232170"/>
          </a:xfrm>
          <a:prstGeom prst="rect">
            <a:avLst/>
          </a:prstGeom>
          <a:effectLst>
            <a:outerShdw blurRad="460002" dist="38100" dir="2700000" algn="tl" rotWithShape="0">
              <a:prstClr val="black"/>
            </a:outerShdw>
          </a:effectLst>
        </p:spPr>
      </p:pic>
      <p:sp>
        <p:nvSpPr>
          <p:cNvPr id="24" name="Content Placeholder 8">
            <a:extLst>
              <a:ext uri="{FF2B5EF4-FFF2-40B4-BE49-F238E27FC236}">
                <a16:creationId xmlns:a16="http://schemas.microsoft.com/office/drawing/2014/main" id="{48DA76D3-59D7-F431-02FB-72C76639A5FA}"/>
              </a:ext>
            </a:extLst>
          </p:cNvPr>
          <p:cNvSpPr txBox="1">
            <a:spLocks/>
          </p:cNvSpPr>
          <p:nvPr/>
        </p:nvSpPr>
        <p:spPr>
          <a:xfrm>
            <a:off x="5620010"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Mele</a:t>
            </a:r>
          </a:p>
        </p:txBody>
      </p:sp>
      <p:pic>
        <p:nvPicPr>
          <p:cNvPr id="18" name="Picture 17">
            <a:extLst>
              <a:ext uri="{FF2B5EF4-FFF2-40B4-BE49-F238E27FC236}">
                <a16:creationId xmlns:a16="http://schemas.microsoft.com/office/drawing/2014/main" id="{07C11B37-6EA0-A9F4-A46B-0A457C503D4D}"/>
              </a:ext>
            </a:extLst>
          </p:cNvPr>
          <p:cNvPicPr>
            <a:picLocks noChangeAspect="1"/>
          </p:cNvPicPr>
          <p:nvPr/>
        </p:nvPicPr>
        <p:blipFill rotWithShape="1">
          <a:blip r:embed="rId5"/>
          <a:srcRect t="47006" b="30098"/>
          <a:stretch/>
        </p:blipFill>
        <p:spPr>
          <a:xfrm>
            <a:off x="10152279" y="2762827"/>
            <a:ext cx="4181425" cy="3232170"/>
          </a:xfrm>
          <a:prstGeom prst="rect">
            <a:avLst/>
          </a:prstGeom>
          <a:effectLst>
            <a:outerShdw blurRad="460002" dist="38100" dir="2700000" algn="tl" rotWithShape="0">
              <a:prstClr val="black"/>
            </a:outerShdw>
          </a:effectLst>
        </p:spPr>
      </p:pic>
      <p:sp>
        <p:nvSpPr>
          <p:cNvPr id="20" name="Content Placeholder 8">
            <a:extLst>
              <a:ext uri="{FF2B5EF4-FFF2-40B4-BE49-F238E27FC236}">
                <a16:creationId xmlns:a16="http://schemas.microsoft.com/office/drawing/2014/main" id="{0922CBE2-12A3-A4B3-5708-AF5E0CD1466B}"/>
              </a:ext>
            </a:extLst>
          </p:cNvPr>
          <p:cNvSpPr txBox="1">
            <a:spLocks/>
          </p:cNvSpPr>
          <p:nvPr/>
        </p:nvSpPr>
        <p:spPr>
          <a:xfrm>
            <a:off x="10152279"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Short Story</a:t>
            </a:r>
          </a:p>
        </p:txBody>
      </p:sp>
      <p:sp>
        <p:nvSpPr>
          <p:cNvPr id="22" name="Title 2">
            <a:extLst>
              <a:ext uri="{FF2B5EF4-FFF2-40B4-BE49-F238E27FC236}">
                <a16:creationId xmlns:a16="http://schemas.microsoft.com/office/drawing/2014/main" id="{1FEFF231-5B9E-EE9F-F079-D3E7A0CD3A65}"/>
              </a:ext>
            </a:extLst>
          </p:cNvPr>
          <p:cNvSpPr>
            <a:spLocks noGrp="1"/>
          </p:cNvSpPr>
          <p:nvPr>
            <p:ph type="title"/>
          </p:nvPr>
        </p:nvSpPr>
        <p:spPr>
          <a:xfrm>
            <a:off x="1008280" y="1099494"/>
            <a:ext cx="13458834" cy="837260"/>
          </a:xfrm>
        </p:spPr>
        <p:txBody>
          <a:bodyPr vert="horz" lIns="91440" tIns="45720" rIns="91440" bIns="45720" rtlCol="0" anchor="ctr">
            <a:normAutofit/>
          </a:bodyPr>
          <a:lstStyle/>
          <a:p>
            <a:r>
              <a:rPr lang="en-IN" sz="3600" dirty="0"/>
              <a:t>Example – Sub Brands of Unilever</a:t>
            </a:r>
            <a:endParaRPr lang="en-US" sz="3600" dirty="0"/>
          </a:p>
        </p:txBody>
      </p:sp>
    </p:spTree>
    <p:extLst>
      <p:ext uri="{BB962C8B-B14F-4D97-AF65-F5344CB8AC3E}">
        <p14:creationId xmlns:p14="http://schemas.microsoft.com/office/powerpoint/2010/main" val="164607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E42DE85-0B86-CCA6-C205-37EA7D187D81}"/>
              </a:ext>
            </a:extLst>
          </p:cNvPr>
          <p:cNvSpPr>
            <a:spLocks noGrp="1"/>
          </p:cNvSpPr>
          <p:nvPr>
            <p:ph idx="4294967295"/>
          </p:nvPr>
        </p:nvSpPr>
        <p:spPr>
          <a:xfrm>
            <a:off x="1097684" y="6167438"/>
            <a:ext cx="4181475" cy="466725"/>
          </a:xfrm>
        </p:spPr>
        <p:txBody>
          <a:bodyPr>
            <a:normAutofit fontScale="55000" lnSpcReduction="20000"/>
          </a:bodyPr>
          <a:lstStyle/>
          <a:p>
            <a:pPr marL="0" indent="0" algn="ctr">
              <a:lnSpc>
                <a:spcPct val="150000"/>
              </a:lnSpc>
              <a:buNone/>
            </a:pPr>
            <a:r>
              <a:rPr lang="en-US" dirty="0">
                <a:solidFill>
                  <a:srgbClr val="FF80C4"/>
                </a:solidFill>
              </a:rPr>
              <a:t>Nyakio</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1" name="TextBox 10">
            <a:extLst>
              <a:ext uri="{FF2B5EF4-FFF2-40B4-BE49-F238E27FC236}">
                <a16:creationId xmlns:a16="http://schemas.microsoft.com/office/drawing/2014/main" id="{8094D0DA-339A-9700-4748-5ABDA4EDA81A}"/>
              </a:ext>
            </a:extLst>
          </p:cNvPr>
          <p:cNvSpPr txBox="1"/>
          <p:nvPr/>
        </p:nvSpPr>
        <p:spPr>
          <a:xfrm>
            <a:off x="-775504" y="165518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6" name="Picture 15">
            <a:extLst>
              <a:ext uri="{FF2B5EF4-FFF2-40B4-BE49-F238E27FC236}">
                <a16:creationId xmlns:a16="http://schemas.microsoft.com/office/drawing/2014/main" id="{7154F648-53AB-FDC9-3E1F-B74C29153C11}"/>
              </a:ext>
            </a:extLst>
          </p:cNvPr>
          <p:cNvPicPr>
            <a:picLocks noChangeAspect="1"/>
          </p:cNvPicPr>
          <p:nvPr/>
        </p:nvPicPr>
        <p:blipFill rotWithShape="1">
          <a:blip r:embed="rId3"/>
          <a:srcRect t="58442" b="8526"/>
          <a:stretch/>
        </p:blipFill>
        <p:spPr>
          <a:xfrm>
            <a:off x="1097684" y="2762828"/>
            <a:ext cx="4181425" cy="3232170"/>
          </a:xfrm>
          <a:prstGeom prst="rect">
            <a:avLst/>
          </a:prstGeom>
          <a:effectLst>
            <a:outerShdw blurRad="460002" dist="38100" dir="2700000" algn="tl" rotWithShape="0">
              <a:prstClr val="black"/>
            </a:outerShdw>
          </a:effectLst>
        </p:spPr>
      </p:pic>
      <p:pic>
        <p:nvPicPr>
          <p:cNvPr id="21" name="Picture 20">
            <a:extLst>
              <a:ext uri="{FF2B5EF4-FFF2-40B4-BE49-F238E27FC236}">
                <a16:creationId xmlns:a16="http://schemas.microsoft.com/office/drawing/2014/main" id="{38382F1A-1BC7-E101-3A67-FB65694C44C0}"/>
              </a:ext>
            </a:extLst>
          </p:cNvPr>
          <p:cNvPicPr>
            <a:picLocks noChangeAspect="1"/>
          </p:cNvPicPr>
          <p:nvPr/>
        </p:nvPicPr>
        <p:blipFill rotWithShape="1">
          <a:blip r:embed="rId4"/>
          <a:srcRect t="47525" b="29256"/>
          <a:stretch/>
        </p:blipFill>
        <p:spPr>
          <a:xfrm>
            <a:off x="5624981" y="2762827"/>
            <a:ext cx="4181425" cy="3232170"/>
          </a:xfrm>
          <a:prstGeom prst="rect">
            <a:avLst/>
          </a:prstGeom>
          <a:effectLst>
            <a:outerShdw blurRad="460002" dist="38100" dir="2700000" algn="tl" rotWithShape="0">
              <a:prstClr val="black"/>
            </a:outerShdw>
          </a:effectLst>
        </p:spPr>
      </p:pic>
      <p:sp>
        <p:nvSpPr>
          <p:cNvPr id="24" name="Content Placeholder 8">
            <a:extLst>
              <a:ext uri="{FF2B5EF4-FFF2-40B4-BE49-F238E27FC236}">
                <a16:creationId xmlns:a16="http://schemas.microsoft.com/office/drawing/2014/main" id="{48DA76D3-59D7-F431-02FB-72C76639A5FA}"/>
              </a:ext>
            </a:extLst>
          </p:cNvPr>
          <p:cNvSpPr txBox="1">
            <a:spLocks/>
          </p:cNvSpPr>
          <p:nvPr/>
        </p:nvSpPr>
        <p:spPr>
          <a:xfrm>
            <a:off x="5620010"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Mele</a:t>
            </a:r>
          </a:p>
        </p:txBody>
      </p:sp>
      <p:pic>
        <p:nvPicPr>
          <p:cNvPr id="18" name="Picture 17">
            <a:extLst>
              <a:ext uri="{FF2B5EF4-FFF2-40B4-BE49-F238E27FC236}">
                <a16:creationId xmlns:a16="http://schemas.microsoft.com/office/drawing/2014/main" id="{07C11B37-6EA0-A9F4-A46B-0A457C503D4D}"/>
              </a:ext>
            </a:extLst>
          </p:cNvPr>
          <p:cNvPicPr>
            <a:picLocks noChangeAspect="1"/>
          </p:cNvPicPr>
          <p:nvPr/>
        </p:nvPicPr>
        <p:blipFill rotWithShape="1">
          <a:blip r:embed="rId5"/>
          <a:srcRect t="64439" b="12665"/>
          <a:stretch/>
        </p:blipFill>
        <p:spPr>
          <a:xfrm>
            <a:off x="10152279" y="2762827"/>
            <a:ext cx="4181425" cy="3232170"/>
          </a:xfrm>
          <a:prstGeom prst="rect">
            <a:avLst/>
          </a:prstGeom>
          <a:effectLst>
            <a:outerShdw blurRad="460002" dist="38100" dir="2700000" algn="tl" rotWithShape="0">
              <a:prstClr val="black"/>
            </a:outerShdw>
          </a:effectLst>
        </p:spPr>
      </p:pic>
      <p:sp>
        <p:nvSpPr>
          <p:cNvPr id="20" name="Content Placeholder 8">
            <a:extLst>
              <a:ext uri="{FF2B5EF4-FFF2-40B4-BE49-F238E27FC236}">
                <a16:creationId xmlns:a16="http://schemas.microsoft.com/office/drawing/2014/main" id="{0922CBE2-12A3-A4B3-5708-AF5E0CD1466B}"/>
              </a:ext>
            </a:extLst>
          </p:cNvPr>
          <p:cNvSpPr txBox="1">
            <a:spLocks/>
          </p:cNvSpPr>
          <p:nvPr/>
        </p:nvSpPr>
        <p:spPr>
          <a:xfrm>
            <a:off x="10152279"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Short Story</a:t>
            </a:r>
          </a:p>
        </p:txBody>
      </p:sp>
      <p:sp>
        <p:nvSpPr>
          <p:cNvPr id="22" name="Title 2">
            <a:extLst>
              <a:ext uri="{FF2B5EF4-FFF2-40B4-BE49-F238E27FC236}">
                <a16:creationId xmlns:a16="http://schemas.microsoft.com/office/drawing/2014/main" id="{BAD86A20-5865-5A9C-A5AD-8CA2400F32FB}"/>
              </a:ext>
            </a:extLst>
          </p:cNvPr>
          <p:cNvSpPr>
            <a:spLocks noGrp="1"/>
          </p:cNvSpPr>
          <p:nvPr>
            <p:ph type="title"/>
          </p:nvPr>
        </p:nvSpPr>
        <p:spPr>
          <a:xfrm>
            <a:off x="1008280" y="1099494"/>
            <a:ext cx="13458834" cy="837260"/>
          </a:xfrm>
        </p:spPr>
        <p:txBody>
          <a:bodyPr vert="horz" lIns="91440" tIns="45720" rIns="91440" bIns="45720" rtlCol="0" anchor="ctr">
            <a:normAutofit/>
          </a:bodyPr>
          <a:lstStyle/>
          <a:p>
            <a:r>
              <a:rPr lang="en-IN" sz="3600" dirty="0"/>
              <a:t>Example – Sub Brands of Unilever</a:t>
            </a:r>
            <a:endParaRPr lang="en-US" sz="3600" dirty="0"/>
          </a:p>
        </p:txBody>
      </p:sp>
    </p:spTree>
    <p:extLst>
      <p:ext uri="{BB962C8B-B14F-4D97-AF65-F5344CB8AC3E}">
        <p14:creationId xmlns:p14="http://schemas.microsoft.com/office/powerpoint/2010/main" val="4007794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E42DE85-0B86-CCA6-C205-37EA7D187D81}"/>
              </a:ext>
            </a:extLst>
          </p:cNvPr>
          <p:cNvSpPr>
            <a:spLocks noGrp="1"/>
          </p:cNvSpPr>
          <p:nvPr>
            <p:ph idx="4294967295"/>
          </p:nvPr>
        </p:nvSpPr>
        <p:spPr>
          <a:xfrm>
            <a:off x="1097684" y="6167438"/>
            <a:ext cx="4181475" cy="466725"/>
          </a:xfrm>
        </p:spPr>
        <p:txBody>
          <a:bodyPr>
            <a:normAutofit fontScale="55000" lnSpcReduction="20000"/>
          </a:bodyPr>
          <a:lstStyle/>
          <a:p>
            <a:pPr marL="0" indent="0" algn="ctr">
              <a:lnSpc>
                <a:spcPct val="150000"/>
              </a:lnSpc>
              <a:buNone/>
            </a:pPr>
            <a:r>
              <a:rPr lang="en-US" dirty="0">
                <a:solidFill>
                  <a:srgbClr val="FF80C4"/>
                </a:solidFill>
              </a:rPr>
              <a:t>Nyakio</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367" y="425350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02" y="229180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551" y="4967056"/>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5" name="TextBox 4">
            <a:extLst>
              <a:ext uri="{FF2B5EF4-FFF2-40B4-BE49-F238E27FC236}">
                <a16:creationId xmlns:a16="http://schemas.microsoft.com/office/drawing/2014/main" id="{569D49E4-EDB0-043C-7EA7-02C26542D030}"/>
              </a:ext>
            </a:extLst>
          </p:cNvPr>
          <p:cNvSpPr txBox="1"/>
          <p:nvPr/>
        </p:nvSpPr>
        <p:spPr>
          <a:xfrm>
            <a:off x="-643415" y="1930591"/>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7" name="TextBox 6">
            <a:extLst>
              <a:ext uri="{FF2B5EF4-FFF2-40B4-BE49-F238E27FC236}">
                <a16:creationId xmlns:a16="http://schemas.microsoft.com/office/drawing/2014/main" id="{2E576488-A5A0-A21C-2C9B-42B1F73FC3E3}"/>
              </a:ext>
            </a:extLst>
          </p:cNvPr>
          <p:cNvSpPr txBox="1"/>
          <p:nvPr/>
        </p:nvSpPr>
        <p:spPr>
          <a:xfrm>
            <a:off x="-541823" y="4334929"/>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9" name="TextBox 18">
            <a:extLst>
              <a:ext uri="{FF2B5EF4-FFF2-40B4-BE49-F238E27FC236}">
                <a16:creationId xmlns:a16="http://schemas.microsoft.com/office/drawing/2014/main" id="{1593A337-189A-CCB0-870A-018A4C3C632D}"/>
              </a:ext>
            </a:extLst>
          </p:cNvPr>
          <p:cNvSpPr txBox="1"/>
          <p:nvPr/>
        </p:nvSpPr>
        <p:spPr>
          <a:xfrm>
            <a:off x="534831" y="2979612"/>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8" name="TextBox 7">
            <a:extLst>
              <a:ext uri="{FF2B5EF4-FFF2-40B4-BE49-F238E27FC236}">
                <a16:creationId xmlns:a16="http://schemas.microsoft.com/office/drawing/2014/main" id="{4A6D341A-F365-1E5A-3E61-64213D2C1BA0}"/>
              </a:ext>
            </a:extLst>
          </p:cNvPr>
          <p:cNvSpPr txBox="1"/>
          <p:nvPr/>
        </p:nvSpPr>
        <p:spPr>
          <a:xfrm>
            <a:off x="4806689" y="719773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0" name="TextBox 9">
            <a:extLst>
              <a:ext uri="{FF2B5EF4-FFF2-40B4-BE49-F238E27FC236}">
                <a16:creationId xmlns:a16="http://schemas.microsoft.com/office/drawing/2014/main" id="{C96C96C3-0785-773A-2CF0-D6AE5057576B}"/>
              </a:ext>
            </a:extLst>
          </p:cNvPr>
          <p:cNvSpPr txBox="1"/>
          <p:nvPr/>
        </p:nvSpPr>
        <p:spPr>
          <a:xfrm>
            <a:off x="3426711" y="6327063"/>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3" name="TextBox 12">
            <a:extLst>
              <a:ext uri="{FF2B5EF4-FFF2-40B4-BE49-F238E27FC236}">
                <a16:creationId xmlns:a16="http://schemas.microsoft.com/office/drawing/2014/main" id="{E8F8B556-B5D5-6F20-1ABC-66B67B2EFA78}"/>
              </a:ext>
            </a:extLst>
          </p:cNvPr>
          <p:cNvSpPr txBox="1"/>
          <p:nvPr/>
        </p:nvSpPr>
        <p:spPr>
          <a:xfrm>
            <a:off x="17695134" y="6976315"/>
            <a:ext cx="0" cy="0"/>
          </a:xfrm>
          <a:prstGeom prst="rect">
            <a:avLst/>
          </a:prstGeom>
        </p:spPr>
        <p:txBody>
          <a:bodyPr vert="horz" wrap="none" lIns="91433" tIns="45717" rIns="91433" bIns="45717" rtlCol="0" anchor="ctr">
            <a:normAutofit fontScale="25000" lnSpcReduction="20000"/>
          </a:bodyPr>
          <a:lstStyle/>
          <a:p>
            <a:pPr algn="l"/>
            <a:endParaRPr lang="en-US" sz="1600" dirty="0">
              <a:latin typeface="Futura Next Book" panose="020B0502020204020303" pitchFamily="34" charset="77"/>
            </a:endParaRPr>
          </a:p>
        </p:txBody>
      </p:sp>
      <p:sp>
        <p:nvSpPr>
          <p:cNvPr id="11" name="TextBox 10">
            <a:extLst>
              <a:ext uri="{FF2B5EF4-FFF2-40B4-BE49-F238E27FC236}">
                <a16:creationId xmlns:a16="http://schemas.microsoft.com/office/drawing/2014/main" id="{8094D0DA-339A-9700-4748-5ABDA4EDA81A}"/>
              </a:ext>
            </a:extLst>
          </p:cNvPr>
          <p:cNvSpPr txBox="1"/>
          <p:nvPr/>
        </p:nvSpPr>
        <p:spPr>
          <a:xfrm>
            <a:off x="-775504" y="165518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6" name="Picture 15">
            <a:extLst>
              <a:ext uri="{FF2B5EF4-FFF2-40B4-BE49-F238E27FC236}">
                <a16:creationId xmlns:a16="http://schemas.microsoft.com/office/drawing/2014/main" id="{7154F648-53AB-FDC9-3E1F-B74C29153C11}"/>
              </a:ext>
            </a:extLst>
          </p:cNvPr>
          <p:cNvPicPr>
            <a:picLocks noChangeAspect="1"/>
          </p:cNvPicPr>
          <p:nvPr/>
        </p:nvPicPr>
        <p:blipFill rotWithShape="1">
          <a:blip r:embed="rId3"/>
          <a:srcRect t="66968"/>
          <a:stretch/>
        </p:blipFill>
        <p:spPr>
          <a:xfrm>
            <a:off x="1097684" y="2762828"/>
            <a:ext cx="4181425" cy="3232170"/>
          </a:xfrm>
          <a:prstGeom prst="rect">
            <a:avLst/>
          </a:prstGeom>
          <a:effectLst>
            <a:outerShdw blurRad="460002" dist="38100" dir="2700000" algn="tl" rotWithShape="0">
              <a:prstClr val="black"/>
            </a:outerShdw>
          </a:effectLst>
        </p:spPr>
      </p:pic>
      <p:pic>
        <p:nvPicPr>
          <p:cNvPr id="21" name="Picture 20">
            <a:extLst>
              <a:ext uri="{FF2B5EF4-FFF2-40B4-BE49-F238E27FC236}">
                <a16:creationId xmlns:a16="http://schemas.microsoft.com/office/drawing/2014/main" id="{38382F1A-1BC7-E101-3A67-FB65694C44C0}"/>
              </a:ext>
            </a:extLst>
          </p:cNvPr>
          <p:cNvPicPr>
            <a:picLocks noChangeAspect="1"/>
          </p:cNvPicPr>
          <p:nvPr/>
        </p:nvPicPr>
        <p:blipFill rotWithShape="1">
          <a:blip r:embed="rId4"/>
          <a:srcRect t="76781"/>
          <a:stretch/>
        </p:blipFill>
        <p:spPr>
          <a:xfrm>
            <a:off x="5624981" y="2762827"/>
            <a:ext cx="4181425" cy="3232170"/>
          </a:xfrm>
          <a:prstGeom prst="rect">
            <a:avLst/>
          </a:prstGeom>
          <a:effectLst>
            <a:outerShdw blurRad="460002" dist="38100" dir="2700000" algn="tl" rotWithShape="0">
              <a:prstClr val="black"/>
            </a:outerShdw>
          </a:effectLst>
        </p:spPr>
      </p:pic>
      <p:sp>
        <p:nvSpPr>
          <p:cNvPr id="24" name="Content Placeholder 8">
            <a:extLst>
              <a:ext uri="{FF2B5EF4-FFF2-40B4-BE49-F238E27FC236}">
                <a16:creationId xmlns:a16="http://schemas.microsoft.com/office/drawing/2014/main" id="{48DA76D3-59D7-F431-02FB-72C76639A5FA}"/>
              </a:ext>
            </a:extLst>
          </p:cNvPr>
          <p:cNvSpPr txBox="1">
            <a:spLocks/>
          </p:cNvSpPr>
          <p:nvPr/>
        </p:nvSpPr>
        <p:spPr>
          <a:xfrm>
            <a:off x="5620010"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Mele</a:t>
            </a:r>
          </a:p>
        </p:txBody>
      </p:sp>
      <p:pic>
        <p:nvPicPr>
          <p:cNvPr id="18" name="Picture 17">
            <a:extLst>
              <a:ext uri="{FF2B5EF4-FFF2-40B4-BE49-F238E27FC236}">
                <a16:creationId xmlns:a16="http://schemas.microsoft.com/office/drawing/2014/main" id="{07C11B37-6EA0-A9F4-A46B-0A457C503D4D}"/>
              </a:ext>
            </a:extLst>
          </p:cNvPr>
          <p:cNvPicPr>
            <a:picLocks noChangeAspect="1"/>
          </p:cNvPicPr>
          <p:nvPr/>
        </p:nvPicPr>
        <p:blipFill rotWithShape="1">
          <a:blip r:embed="rId5"/>
          <a:srcRect t="77104"/>
          <a:stretch/>
        </p:blipFill>
        <p:spPr>
          <a:xfrm>
            <a:off x="10152278" y="2762827"/>
            <a:ext cx="4181425" cy="3232170"/>
          </a:xfrm>
          <a:prstGeom prst="rect">
            <a:avLst/>
          </a:prstGeom>
          <a:effectLst>
            <a:outerShdw blurRad="460002" dist="38100" dir="2700000" algn="tl" rotWithShape="0">
              <a:prstClr val="black"/>
            </a:outerShdw>
          </a:effectLst>
        </p:spPr>
      </p:pic>
      <p:sp>
        <p:nvSpPr>
          <p:cNvPr id="20" name="Content Placeholder 8">
            <a:extLst>
              <a:ext uri="{FF2B5EF4-FFF2-40B4-BE49-F238E27FC236}">
                <a16:creationId xmlns:a16="http://schemas.microsoft.com/office/drawing/2014/main" id="{0922CBE2-12A3-A4B3-5708-AF5E0CD1466B}"/>
              </a:ext>
            </a:extLst>
          </p:cNvPr>
          <p:cNvSpPr txBox="1">
            <a:spLocks/>
          </p:cNvSpPr>
          <p:nvPr/>
        </p:nvSpPr>
        <p:spPr>
          <a:xfrm>
            <a:off x="10152278" y="6167274"/>
            <a:ext cx="4181425" cy="4668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dirty="0">
                <a:solidFill>
                  <a:srgbClr val="FF80C4"/>
                </a:solidFill>
              </a:rPr>
              <a:t>Short Story</a:t>
            </a:r>
          </a:p>
        </p:txBody>
      </p:sp>
      <p:sp>
        <p:nvSpPr>
          <p:cNvPr id="22" name="Title 2">
            <a:extLst>
              <a:ext uri="{FF2B5EF4-FFF2-40B4-BE49-F238E27FC236}">
                <a16:creationId xmlns:a16="http://schemas.microsoft.com/office/drawing/2014/main" id="{86CC9C17-CFFA-648A-8ABF-962DDB04A909}"/>
              </a:ext>
            </a:extLst>
          </p:cNvPr>
          <p:cNvSpPr>
            <a:spLocks noGrp="1"/>
          </p:cNvSpPr>
          <p:nvPr>
            <p:ph type="title"/>
          </p:nvPr>
        </p:nvSpPr>
        <p:spPr>
          <a:xfrm>
            <a:off x="1008280" y="1099494"/>
            <a:ext cx="13458834" cy="837260"/>
          </a:xfrm>
        </p:spPr>
        <p:txBody>
          <a:bodyPr vert="horz" lIns="91440" tIns="45720" rIns="91440" bIns="45720" rtlCol="0" anchor="ctr">
            <a:normAutofit/>
          </a:bodyPr>
          <a:lstStyle/>
          <a:p>
            <a:r>
              <a:rPr lang="en-IN" sz="3600" dirty="0"/>
              <a:t>Example – Sub Brands of Unilever</a:t>
            </a:r>
            <a:endParaRPr lang="en-US" sz="3600" dirty="0"/>
          </a:p>
        </p:txBody>
      </p:sp>
    </p:spTree>
    <p:extLst>
      <p:ext uri="{BB962C8B-B14F-4D97-AF65-F5344CB8AC3E}">
        <p14:creationId xmlns:p14="http://schemas.microsoft.com/office/powerpoint/2010/main" val="276819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p:txBody>
          <a:bodyPr anchor="ctr">
            <a:noAutofit/>
          </a:bodyPr>
          <a:lstStyle/>
          <a:p>
            <a:r>
              <a:rPr lang="en-IN" sz="5400" dirty="0"/>
              <a:t>The Takeaway</a:t>
            </a: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12192136" y="586456"/>
            <a:ext cx="2456479" cy="2466000"/>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12177872" y="3052456"/>
            <a:ext cx="2456515" cy="2466000"/>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12182615" y="5518456"/>
            <a:ext cx="2466000" cy="2466000"/>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9735621" y="5518456"/>
            <a:ext cx="2456515" cy="2466000"/>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9729553" y="3052456"/>
            <a:ext cx="2466000" cy="2466000"/>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9975751" y="837397"/>
            <a:ext cx="1964118" cy="196411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E2DEF670-73D0-CA01-94C7-3C57E89F1D1D}"/>
              </a:ext>
            </a:extLst>
          </p:cNvPr>
          <p:cNvSpPr txBox="1"/>
          <p:nvPr/>
        </p:nvSpPr>
        <p:spPr>
          <a:xfrm>
            <a:off x="-711200" y="375920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742960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a:xfrm>
            <a:off x="1047638" y="945224"/>
            <a:ext cx="11569027" cy="849406"/>
          </a:xfrm>
        </p:spPr>
        <p:txBody>
          <a:bodyPr/>
          <a:lstStyle/>
          <a:p>
            <a:r>
              <a:rPr lang="en-US" dirty="0"/>
              <a:t>References &amp; Inspiration</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US" dirty="0"/>
              <a:t>The Takeaway</a:t>
            </a:r>
          </a:p>
        </p:txBody>
      </p:sp>
    </p:spTree>
    <p:extLst>
      <p:ext uri="{BB962C8B-B14F-4D97-AF65-F5344CB8AC3E}">
        <p14:creationId xmlns:p14="http://schemas.microsoft.com/office/powerpoint/2010/main" val="417719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54F202E-477D-8003-C9F8-49A43E46F51B}"/>
              </a:ext>
            </a:extLst>
          </p:cNvPr>
          <p:cNvSpPr>
            <a:spLocks noGrp="1"/>
          </p:cNvSpPr>
          <p:nvPr>
            <p:ph type="title"/>
          </p:nvPr>
        </p:nvSpPr>
        <p:spPr>
          <a:xfrm>
            <a:off x="1047638" y="945224"/>
            <a:ext cx="11569027" cy="849406"/>
          </a:xfrm>
        </p:spPr>
        <p:txBody>
          <a:bodyPr/>
          <a:lstStyle/>
          <a:p>
            <a:r>
              <a:rPr lang="en-US" dirty="0"/>
              <a:t>What’s next for me?</a:t>
            </a:r>
          </a:p>
        </p:txBody>
      </p:sp>
      <p:sp>
        <p:nvSpPr>
          <p:cNvPr id="8" name="Text Placeholder 7">
            <a:extLst>
              <a:ext uri="{FF2B5EF4-FFF2-40B4-BE49-F238E27FC236}">
                <a16:creationId xmlns:a16="http://schemas.microsoft.com/office/drawing/2014/main" id="{7D047475-D5A0-8E18-5A33-A5B1EC82DBA6}"/>
              </a:ext>
            </a:extLst>
          </p:cNvPr>
          <p:cNvSpPr>
            <a:spLocks noGrp="1"/>
          </p:cNvSpPr>
          <p:nvPr>
            <p:ph type="body" sz="quarter" idx="13"/>
          </p:nvPr>
        </p:nvSpPr>
        <p:spPr/>
        <p:txBody>
          <a:bodyPr/>
          <a:lstStyle/>
          <a:p>
            <a:r>
              <a:rPr lang="en-US" dirty="0"/>
              <a:t>The Takeaway</a:t>
            </a:r>
          </a:p>
        </p:txBody>
      </p:sp>
    </p:spTree>
    <p:extLst>
      <p:ext uri="{BB962C8B-B14F-4D97-AF65-F5344CB8AC3E}">
        <p14:creationId xmlns:p14="http://schemas.microsoft.com/office/powerpoint/2010/main" val="99748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chor="ctr"/>
          <a:lstStyle/>
          <a:p>
            <a:r>
              <a:rPr lang="en-US" dirty="0"/>
              <a:t>What will you learn today?</a:t>
            </a:r>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7787487" y="1099752"/>
            <a:ext cx="6285545" cy="6561438"/>
          </a:xfrm>
        </p:spPr>
        <p:txBody>
          <a:bodyPr anchor="ctr">
            <a:normAutofit fontScale="62500" lnSpcReduction="20000"/>
          </a:bodyPr>
          <a:lstStyle/>
          <a:p>
            <a:pPr marL="0" indent="0">
              <a:lnSpc>
                <a:spcPct val="120000"/>
              </a:lnSpc>
              <a:spcBef>
                <a:spcPts val="400"/>
              </a:spcBef>
              <a:spcAft>
                <a:spcPts val="400"/>
              </a:spcAft>
              <a:buClr>
                <a:srgbClr val="079FFF"/>
              </a:buClr>
              <a:buNone/>
              <a:defRPr/>
            </a:pPr>
            <a:r>
              <a:rPr lang="en-IN" sz="2900" b="1" dirty="0">
                <a:solidFill>
                  <a:srgbClr val="191919"/>
                </a:solidFill>
                <a:latin typeface="Futura Next DemiBold" panose="020B0602020204020303" pitchFamily="34" charset="77"/>
              </a:rPr>
              <a:t>CMS Overview</a:t>
            </a:r>
          </a:p>
          <a:p>
            <a:pPr marL="171450" indent="-171450">
              <a:lnSpc>
                <a:spcPct val="120000"/>
              </a:lnSpc>
              <a:spcBef>
                <a:spcPts val="400"/>
              </a:spcBef>
              <a:spcAft>
                <a:spcPts val="400"/>
              </a:spcAft>
              <a:buClr>
                <a:srgbClr val="079FFF"/>
              </a:buClr>
              <a:defRPr/>
            </a:pPr>
            <a:r>
              <a:rPr lang="en-IN" sz="2400" dirty="0">
                <a:solidFill>
                  <a:srgbClr val="191919"/>
                </a:solidFill>
              </a:rPr>
              <a:t>What is CMS?</a:t>
            </a:r>
          </a:p>
          <a:p>
            <a:pPr marL="171450" indent="-171450">
              <a:lnSpc>
                <a:spcPct val="120000"/>
              </a:lnSpc>
              <a:spcBef>
                <a:spcPts val="400"/>
              </a:spcBef>
              <a:spcAft>
                <a:spcPts val="400"/>
              </a:spcAft>
              <a:buClr>
                <a:srgbClr val="079FFF"/>
              </a:buClr>
              <a:defRPr/>
            </a:pPr>
            <a:r>
              <a:rPr lang="en-IN" sz="2400" dirty="0">
                <a:solidFill>
                  <a:srgbClr val="191919"/>
                </a:solidFill>
              </a:rPr>
              <a:t>How Does CMS Works?</a:t>
            </a:r>
          </a:p>
          <a:p>
            <a:pPr marL="171450" indent="-171450">
              <a:lnSpc>
                <a:spcPct val="120000"/>
              </a:lnSpc>
              <a:spcBef>
                <a:spcPts val="400"/>
              </a:spcBef>
              <a:spcAft>
                <a:spcPts val="400"/>
              </a:spcAft>
              <a:buClr>
                <a:srgbClr val="079FFF"/>
              </a:buClr>
              <a:defRPr/>
            </a:pPr>
            <a:r>
              <a:rPr lang="en-IN" sz="2400" dirty="0">
                <a:solidFill>
                  <a:srgbClr val="191919"/>
                </a:solidFill>
              </a:rPr>
              <a:t>Characteristics of CMS</a:t>
            </a:r>
          </a:p>
          <a:p>
            <a:pPr marL="171450" indent="-171450">
              <a:lnSpc>
                <a:spcPct val="120000"/>
              </a:lnSpc>
              <a:spcBef>
                <a:spcPts val="400"/>
              </a:spcBef>
              <a:spcAft>
                <a:spcPts val="400"/>
              </a:spcAft>
              <a:buClr>
                <a:srgbClr val="079FFF"/>
              </a:buClr>
              <a:defRPr/>
            </a:pPr>
            <a:r>
              <a:rPr lang="en-IN" sz="2400" dirty="0">
                <a:solidFill>
                  <a:srgbClr val="191919"/>
                </a:solidFill>
              </a:rPr>
              <a:t>Essentials of CMS</a:t>
            </a:r>
          </a:p>
          <a:p>
            <a:pPr marL="171450" indent="-171450">
              <a:lnSpc>
                <a:spcPct val="120000"/>
              </a:lnSpc>
              <a:spcBef>
                <a:spcPts val="400"/>
              </a:spcBef>
              <a:spcAft>
                <a:spcPts val="400"/>
              </a:spcAft>
              <a:buClr>
                <a:srgbClr val="079FFF"/>
              </a:buClr>
              <a:defRPr/>
            </a:pPr>
            <a:r>
              <a:rPr lang="en-IN" sz="2400" dirty="0">
                <a:solidFill>
                  <a:srgbClr val="191919"/>
                </a:solidFill>
              </a:rPr>
              <a:t>Core Features of CMS</a:t>
            </a:r>
          </a:p>
          <a:p>
            <a:pPr marL="171450" indent="-171450">
              <a:lnSpc>
                <a:spcPct val="120000"/>
              </a:lnSpc>
              <a:spcBef>
                <a:spcPts val="400"/>
              </a:spcBef>
              <a:spcAft>
                <a:spcPts val="400"/>
              </a:spcAft>
              <a:buClr>
                <a:srgbClr val="079FFF"/>
              </a:buClr>
              <a:defRPr/>
            </a:pPr>
            <a:r>
              <a:rPr lang="en-IN" sz="2400" dirty="0">
                <a:solidFill>
                  <a:srgbClr val="191919"/>
                </a:solidFill>
              </a:rPr>
              <a:t>Examples of CMS</a:t>
            </a:r>
          </a:p>
          <a:p>
            <a:pPr marL="171450" indent="-171450">
              <a:lnSpc>
                <a:spcPct val="120000"/>
              </a:lnSpc>
              <a:spcBef>
                <a:spcPts val="400"/>
              </a:spcBef>
              <a:spcAft>
                <a:spcPts val="400"/>
              </a:spcAft>
              <a:buClr>
                <a:srgbClr val="079FFF"/>
              </a:buClr>
              <a:defRPr/>
            </a:pPr>
            <a:r>
              <a:rPr lang="en-IN" sz="2400" dirty="0">
                <a:solidFill>
                  <a:srgbClr val="191919"/>
                </a:solidFill>
              </a:rPr>
              <a:t>What can you build with CMS?</a:t>
            </a:r>
          </a:p>
          <a:p>
            <a:pPr marL="171450" indent="-171450">
              <a:lnSpc>
                <a:spcPct val="120000"/>
              </a:lnSpc>
              <a:spcBef>
                <a:spcPts val="400"/>
              </a:spcBef>
              <a:spcAft>
                <a:spcPts val="400"/>
              </a:spcAft>
              <a:buClr>
                <a:srgbClr val="079FFF"/>
              </a:buClr>
              <a:defRPr/>
            </a:pPr>
            <a:endParaRPr lang="en-IN" sz="2400" dirty="0">
              <a:solidFill>
                <a:srgbClr val="191919"/>
              </a:solidFill>
            </a:endParaRPr>
          </a:p>
          <a:p>
            <a:pPr marL="0" indent="0">
              <a:lnSpc>
                <a:spcPct val="120000"/>
              </a:lnSpc>
              <a:spcBef>
                <a:spcPts val="400"/>
              </a:spcBef>
              <a:spcAft>
                <a:spcPts val="400"/>
              </a:spcAft>
              <a:buClr>
                <a:srgbClr val="079FFF"/>
              </a:buClr>
              <a:buNone/>
              <a:defRPr/>
            </a:pPr>
            <a:r>
              <a:rPr lang="en-IN" sz="2900" b="1" dirty="0">
                <a:solidFill>
                  <a:srgbClr val="191919"/>
                </a:solidFill>
                <a:latin typeface="Futura Next DemiBold" panose="020B0602020204020303" pitchFamily="34" charset="77"/>
              </a:rPr>
              <a:t>PS Way to Design for CMS</a:t>
            </a:r>
          </a:p>
          <a:p>
            <a:pPr marL="171450" indent="-171450">
              <a:lnSpc>
                <a:spcPct val="120000"/>
              </a:lnSpc>
              <a:spcBef>
                <a:spcPts val="400"/>
              </a:spcBef>
              <a:spcAft>
                <a:spcPts val="400"/>
              </a:spcAft>
              <a:buClr>
                <a:srgbClr val="079FFF"/>
              </a:buClr>
              <a:defRPr/>
            </a:pPr>
            <a:r>
              <a:rPr lang="en-IN" sz="2400" dirty="0">
                <a:solidFill>
                  <a:srgbClr val="191919"/>
                </a:solidFill>
              </a:rPr>
              <a:t>Brief</a:t>
            </a:r>
          </a:p>
          <a:p>
            <a:pPr marL="171450" indent="-171450">
              <a:lnSpc>
                <a:spcPct val="120000"/>
              </a:lnSpc>
              <a:spcBef>
                <a:spcPts val="400"/>
              </a:spcBef>
              <a:spcAft>
                <a:spcPts val="400"/>
              </a:spcAft>
              <a:buClr>
                <a:srgbClr val="079FFF"/>
              </a:buClr>
              <a:defRPr/>
            </a:pPr>
            <a:r>
              <a:rPr lang="en-IN" sz="2400" dirty="0">
                <a:solidFill>
                  <a:srgbClr val="191919"/>
                </a:solidFill>
              </a:rPr>
              <a:t>Plan</a:t>
            </a:r>
          </a:p>
          <a:p>
            <a:pPr marL="171450" indent="-171450">
              <a:lnSpc>
                <a:spcPct val="120000"/>
              </a:lnSpc>
              <a:spcBef>
                <a:spcPts val="400"/>
              </a:spcBef>
              <a:spcAft>
                <a:spcPts val="400"/>
              </a:spcAft>
              <a:buClr>
                <a:srgbClr val="079FFF"/>
              </a:buClr>
              <a:defRPr/>
            </a:pPr>
            <a:r>
              <a:rPr lang="en-IN" sz="2400" dirty="0">
                <a:solidFill>
                  <a:srgbClr val="191919"/>
                </a:solidFill>
              </a:rPr>
              <a:t>Execution</a:t>
            </a:r>
          </a:p>
          <a:p>
            <a:pPr marL="171450" indent="-171450">
              <a:lnSpc>
                <a:spcPct val="120000"/>
              </a:lnSpc>
              <a:spcBef>
                <a:spcPts val="400"/>
              </a:spcBef>
              <a:spcAft>
                <a:spcPts val="400"/>
              </a:spcAft>
              <a:buClr>
                <a:srgbClr val="079FFF"/>
              </a:buClr>
              <a:defRPr/>
            </a:pPr>
            <a:r>
              <a:rPr lang="en-IN" sz="2400" dirty="0">
                <a:solidFill>
                  <a:srgbClr val="191919"/>
                </a:solidFill>
              </a:rPr>
              <a:t>Validate</a:t>
            </a:r>
          </a:p>
          <a:p>
            <a:pPr marL="171450" indent="-171450">
              <a:lnSpc>
                <a:spcPct val="120000"/>
              </a:lnSpc>
              <a:spcBef>
                <a:spcPts val="400"/>
              </a:spcBef>
              <a:spcAft>
                <a:spcPts val="400"/>
              </a:spcAft>
              <a:buClr>
                <a:srgbClr val="079FFF"/>
              </a:buClr>
              <a:defRPr/>
            </a:pPr>
            <a:endParaRPr lang="en-IN" sz="2400" dirty="0">
              <a:solidFill>
                <a:srgbClr val="191919"/>
              </a:solidFill>
            </a:endParaRPr>
          </a:p>
          <a:p>
            <a:pPr marL="0" indent="0">
              <a:lnSpc>
                <a:spcPct val="120000"/>
              </a:lnSpc>
              <a:spcBef>
                <a:spcPts val="400"/>
              </a:spcBef>
              <a:spcAft>
                <a:spcPts val="400"/>
              </a:spcAft>
              <a:buClr>
                <a:srgbClr val="079FFF"/>
              </a:buClr>
              <a:buNone/>
              <a:defRPr/>
            </a:pPr>
            <a:r>
              <a:rPr lang="en-IN" sz="2900" b="1" dirty="0">
                <a:solidFill>
                  <a:srgbClr val="191919"/>
                </a:solidFill>
                <a:latin typeface="Futura Next DemiBold" panose="020B0602020204020303" pitchFamily="34" charset="77"/>
              </a:rPr>
              <a:t>The Takeaway</a:t>
            </a:r>
          </a:p>
          <a:p>
            <a:pPr marL="171450" indent="-171450">
              <a:lnSpc>
                <a:spcPct val="120000"/>
              </a:lnSpc>
              <a:spcBef>
                <a:spcPts val="400"/>
              </a:spcBef>
              <a:spcAft>
                <a:spcPts val="400"/>
              </a:spcAft>
              <a:buClr>
                <a:srgbClr val="079FFF"/>
              </a:buClr>
              <a:defRPr/>
            </a:pPr>
            <a:r>
              <a:rPr lang="en-IN" sz="2400" dirty="0">
                <a:solidFill>
                  <a:srgbClr val="191919"/>
                </a:solidFill>
              </a:rPr>
              <a:t>References &amp; Inspiration</a:t>
            </a:r>
          </a:p>
          <a:p>
            <a:pPr marL="171450" indent="-171450">
              <a:lnSpc>
                <a:spcPct val="120000"/>
              </a:lnSpc>
              <a:spcBef>
                <a:spcPts val="400"/>
              </a:spcBef>
              <a:spcAft>
                <a:spcPts val="400"/>
              </a:spcAft>
              <a:buClr>
                <a:srgbClr val="079FFF"/>
              </a:buClr>
              <a:defRPr/>
            </a:pPr>
            <a:r>
              <a:rPr lang="en-IN" sz="2400" dirty="0">
                <a:solidFill>
                  <a:srgbClr val="191919"/>
                </a:solidFill>
              </a:rPr>
              <a:t>What’s next for me?</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t>Front-end CMS</a:t>
            </a:r>
          </a:p>
        </p:txBody>
      </p:sp>
    </p:spTree>
    <p:extLst>
      <p:ext uri="{BB962C8B-B14F-4D97-AF65-F5344CB8AC3E}">
        <p14:creationId xmlns:p14="http://schemas.microsoft.com/office/powerpoint/2010/main" val="43449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a:xfrm>
            <a:off x="1047641" y="3802373"/>
            <a:ext cx="8209375" cy="966166"/>
          </a:xfrm>
        </p:spPr>
        <p:txBody>
          <a:bodyPr>
            <a:normAutofit/>
          </a:bodyPr>
          <a:lstStyle/>
          <a:p>
            <a:r>
              <a:rPr lang="en-IN" sz="6000" dirty="0"/>
              <a:t>Thank you!</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D754FF5D-672E-1E41-687C-2B3AB6FA07B2}"/>
              </a:ext>
            </a:extLst>
          </p:cNvPr>
          <p:cNvSpPr txBox="1"/>
          <p:nvPr/>
        </p:nvSpPr>
        <p:spPr>
          <a:xfrm>
            <a:off x="9296400" y="-9144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49443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28D76-453F-6230-8733-D9CC8A080F83}"/>
              </a:ext>
            </a:extLst>
          </p:cNvPr>
          <p:cNvSpPr>
            <a:spLocks noGrp="1"/>
          </p:cNvSpPr>
          <p:nvPr>
            <p:ph type="title"/>
          </p:nvPr>
        </p:nvSpPr>
        <p:spPr>
          <a:xfrm>
            <a:off x="1047641" y="2421208"/>
            <a:ext cx="8209375" cy="3728497"/>
          </a:xfrm>
        </p:spPr>
        <p:txBody>
          <a:bodyPr anchor="ctr">
            <a:noAutofit/>
          </a:bodyPr>
          <a:lstStyle/>
          <a:p>
            <a:r>
              <a:rPr lang="en-IN" sz="6000" dirty="0"/>
              <a:t>Q&amp;A</a:t>
            </a:r>
          </a:p>
        </p:txBody>
      </p:sp>
      <p:pic>
        <p:nvPicPr>
          <p:cNvPr id="7" name="Picture 6">
            <a:extLst>
              <a:ext uri="{FF2B5EF4-FFF2-40B4-BE49-F238E27FC236}">
                <a16:creationId xmlns:a16="http://schemas.microsoft.com/office/drawing/2014/main" id="{1C68B584-5A01-D46E-2998-994502410696}"/>
              </a:ext>
            </a:extLst>
          </p:cNvPr>
          <p:cNvPicPr>
            <a:picLocks noChangeAspect="1"/>
          </p:cNvPicPr>
          <p:nvPr/>
        </p:nvPicPr>
        <p:blipFill>
          <a:blip r:embed="rId3"/>
          <a:stretch>
            <a:fillRect/>
          </a:stretch>
        </p:blipFill>
        <p:spPr>
          <a:xfrm>
            <a:off x="12192136" y="586456"/>
            <a:ext cx="2456479" cy="2466000"/>
          </a:xfrm>
          <a:prstGeom prst="rect">
            <a:avLst/>
          </a:prstGeom>
        </p:spPr>
      </p:pic>
      <p:pic>
        <p:nvPicPr>
          <p:cNvPr id="8" name="Picture 7">
            <a:extLst>
              <a:ext uri="{FF2B5EF4-FFF2-40B4-BE49-F238E27FC236}">
                <a16:creationId xmlns:a16="http://schemas.microsoft.com/office/drawing/2014/main" id="{62F41DE0-6ECF-5D8D-4007-1E15B30CF304}"/>
              </a:ext>
            </a:extLst>
          </p:cNvPr>
          <p:cNvPicPr>
            <a:picLocks noChangeAspect="1"/>
          </p:cNvPicPr>
          <p:nvPr/>
        </p:nvPicPr>
        <p:blipFill>
          <a:blip r:embed="rId4"/>
          <a:stretch>
            <a:fillRect/>
          </a:stretch>
        </p:blipFill>
        <p:spPr>
          <a:xfrm>
            <a:off x="12177872" y="3052456"/>
            <a:ext cx="2456515" cy="2466000"/>
          </a:xfrm>
          <a:prstGeom prst="rect">
            <a:avLst/>
          </a:prstGeom>
        </p:spPr>
      </p:pic>
      <p:pic>
        <p:nvPicPr>
          <p:cNvPr id="9" name="Picture 8">
            <a:extLst>
              <a:ext uri="{FF2B5EF4-FFF2-40B4-BE49-F238E27FC236}">
                <a16:creationId xmlns:a16="http://schemas.microsoft.com/office/drawing/2014/main" id="{96304CB3-205B-3D82-10C0-76E2D656DDF2}"/>
              </a:ext>
            </a:extLst>
          </p:cNvPr>
          <p:cNvPicPr>
            <a:picLocks noChangeAspect="1"/>
          </p:cNvPicPr>
          <p:nvPr/>
        </p:nvPicPr>
        <p:blipFill>
          <a:blip r:embed="rId5"/>
          <a:stretch>
            <a:fillRect/>
          </a:stretch>
        </p:blipFill>
        <p:spPr>
          <a:xfrm>
            <a:off x="12182615" y="5518456"/>
            <a:ext cx="2466000" cy="2466000"/>
          </a:xfrm>
          <a:prstGeom prst="rect">
            <a:avLst/>
          </a:prstGeom>
        </p:spPr>
      </p:pic>
      <p:pic>
        <p:nvPicPr>
          <p:cNvPr id="10" name="Picture 9">
            <a:extLst>
              <a:ext uri="{FF2B5EF4-FFF2-40B4-BE49-F238E27FC236}">
                <a16:creationId xmlns:a16="http://schemas.microsoft.com/office/drawing/2014/main" id="{D1D502F6-A495-16E7-02B9-E165B108593C}"/>
              </a:ext>
            </a:extLst>
          </p:cNvPr>
          <p:cNvPicPr>
            <a:picLocks noChangeAspect="1"/>
          </p:cNvPicPr>
          <p:nvPr/>
        </p:nvPicPr>
        <p:blipFill>
          <a:blip r:embed="rId6"/>
          <a:stretch>
            <a:fillRect/>
          </a:stretch>
        </p:blipFill>
        <p:spPr>
          <a:xfrm>
            <a:off x="9735621" y="5518456"/>
            <a:ext cx="2456515" cy="2466000"/>
          </a:xfrm>
          <a:prstGeom prst="rect">
            <a:avLst/>
          </a:prstGeom>
        </p:spPr>
      </p:pic>
      <p:pic>
        <p:nvPicPr>
          <p:cNvPr id="11" name="Picture 10">
            <a:extLst>
              <a:ext uri="{FF2B5EF4-FFF2-40B4-BE49-F238E27FC236}">
                <a16:creationId xmlns:a16="http://schemas.microsoft.com/office/drawing/2014/main" id="{2BF1F64A-C888-A5CC-BD57-A171B2360C87}"/>
              </a:ext>
            </a:extLst>
          </p:cNvPr>
          <p:cNvPicPr>
            <a:picLocks noChangeAspect="1"/>
          </p:cNvPicPr>
          <p:nvPr/>
        </p:nvPicPr>
        <p:blipFill>
          <a:blip r:embed="rId7"/>
          <a:stretch>
            <a:fillRect/>
          </a:stretch>
        </p:blipFill>
        <p:spPr>
          <a:xfrm>
            <a:off x="9729553" y="3052456"/>
            <a:ext cx="2466000" cy="2466000"/>
          </a:xfrm>
          <a:prstGeom prst="rect">
            <a:avLst/>
          </a:prstGeom>
        </p:spPr>
      </p:pic>
      <p:pic>
        <p:nvPicPr>
          <p:cNvPr id="12" name="Picture 11">
            <a:extLst>
              <a:ext uri="{FF2B5EF4-FFF2-40B4-BE49-F238E27FC236}">
                <a16:creationId xmlns:a16="http://schemas.microsoft.com/office/drawing/2014/main" id="{F074ACDC-C003-6EE5-8788-11384DD23D66}"/>
              </a:ext>
            </a:extLst>
          </p:cNvPr>
          <p:cNvPicPr>
            <a:picLocks noChangeAspect="1"/>
          </p:cNvPicPr>
          <p:nvPr/>
        </p:nvPicPr>
        <p:blipFill>
          <a:blip r:embed="rId8"/>
          <a:stretch>
            <a:fillRect/>
          </a:stretch>
        </p:blipFill>
        <p:spPr>
          <a:xfrm>
            <a:off x="9975751" y="837397"/>
            <a:ext cx="1964118" cy="1964118"/>
          </a:xfrm>
          <a:prstGeom prst="rect">
            <a:avLst/>
          </a:prstGeom>
        </p:spPr>
      </p:pic>
      <p:sp>
        <p:nvSpPr>
          <p:cNvPr id="14" name="TextBox 13">
            <a:extLst>
              <a:ext uri="{FF2B5EF4-FFF2-40B4-BE49-F238E27FC236}">
                <a16:creationId xmlns:a16="http://schemas.microsoft.com/office/drawing/2014/main" id="{50D78BA0-2590-6B0B-04D0-F4BAF183FB35}"/>
              </a:ext>
            </a:extLst>
          </p:cNvPr>
          <p:cNvSpPr txBox="1"/>
          <p:nvPr/>
        </p:nvSpPr>
        <p:spPr>
          <a:xfrm>
            <a:off x="1828800" y="645217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C38961BD-B949-C009-6F4F-BC6CFFC8BCEB}"/>
              </a:ext>
            </a:extLst>
          </p:cNvPr>
          <p:cNvSpPr txBox="1"/>
          <p:nvPr/>
        </p:nvSpPr>
        <p:spPr>
          <a:xfrm>
            <a:off x="1842052" y="124570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E2DEF670-73D0-CA01-94C7-3C57E89F1D1D}"/>
              </a:ext>
            </a:extLst>
          </p:cNvPr>
          <p:cNvSpPr txBox="1"/>
          <p:nvPr/>
        </p:nvSpPr>
        <p:spPr>
          <a:xfrm>
            <a:off x="-711200" y="375920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105604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1D0F7-4E5A-C7DB-2C42-83E72754A0CE}"/>
              </a:ext>
            </a:extLst>
          </p:cNvPr>
          <p:cNvSpPr>
            <a:spLocks noGrp="1"/>
          </p:cNvSpPr>
          <p:nvPr>
            <p:ph type="sldNum" sz="quarter" idx="4"/>
          </p:nvPr>
        </p:nvSpPr>
        <p:spPr/>
        <p:txBody>
          <a:bodyPr/>
          <a:lstStyle/>
          <a:p>
            <a:fld id="{58B792A5-9BAE-6942-BFE1-9FCDB51EA51E}" type="slidenum">
              <a:rPr lang="en-US" smtClean="0"/>
              <a:pPr/>
              <a:t>32</a:t>
            </a:fld>
            <a:endParaRPr lang="en-US" dirty="0"/>
          </a:p>
        </p:txBody>
      </p:sp>
    </p:spTree>
    <p:extLst>
      <p:ext uri="{BB962C8B-B14F-4D97-AF65-F5344CB8AC3E}">
        <p14:creationId xmlns:p14="http://schemas.microsoft.com/office/powerpoint/2010/main" val="65848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7F9-5CF3-F300-F967-C5BF7EF48B9A}"/>
              </a:ext>
            </a:extLst>
          </p:cNvPr>
          <p:cNvSpPr>
            <a:spLocks noGrp="1"/>
          </p:cNvSpPr>
          <p:nvPr>
            <p:ph type="title"/>
          </p:nvPr>
        </p:nvSpPr>
        <p:spPr/>
        <p:txBody>
          <a:bodyPr/>
          <a:lstStyle/>
          <a:p>
            <a:r>
              <a:rPr lang="en-IN" dirty="0"/>
              <a:t>Overview</a:t>
            </a:r>
          </a:p>
        </p:txBody>
      </p:sp>
      <p:pic>
        <p:nvPicPr>
          <p:cNvPr id="4" name="Picture 3">
            <a:extLst>
              <a:ext uri="{FF2B5EF4-FFF2-40B4-BE49-F238E27FC236}">
                <a16:creationId xmlns:a16="http://schemas.microsoft.com/office/drawing/2014/main" id="{2D8B77E3-04CB-650A-C549-E12BC3B74052}"/>
              </a:ext>
            </a:extLst>
          </p:cNvPr>
          <p:cNvPicPr>
            <a:picLocks noChangeAspect="1"/>
          </p:cNvPicPr>
          <p:nvPr/>
        </p:nvPicPr>
        <p:blipFill>
          <a:blip r:embed="rId3"/>
          <a:stretch>
            <a:fillRect/>
          </a:stretch>
        </p:blipFill>
        <p:spPr>
          <a:xfrm>
            <a:off x="9694313" y="622435"/>
            <a:ext cx="2466000" cy="2466000"/>
          </a:xfrm>
          <a:prstGeom prst="rect">
            <a:avLst/>
          </a:prstGeom>
        </p:spPr>
      </p:pic>
      <p:pic>
        <p:nvPicPr>
          <p:cNvPr id="5" name="Picture 4">
            <a:extLst>
              <a:ext uri="{FF2B5EF4-FFF2-40B4-BE49-F238E27FC236}">
                <a16:creationId xmlns:a16="http://schemas.microsoft.com/office/drawing/2014/main" id="{1DF30FB8-4314-9EC3-06BF-FBA2CD8F447C}"/>
              </a:ext>
            </a:extLst>
          </p:cNvPr>
          <p:cNvPicPr>
            <a:picLocks noChangeAspect="1"/>
          </p:cNvPicPr>
          <p:nvPr/>
        </p:nvPicPr>
        <p:blipFill>
          <a:blip r:embed="rId4"/>
          <a:stretch>
            <a:fillRect/>
          </a:stretch>
        </p:blipFill>
        <p:spPr>
          <a:xfrm>
            <a:off x="12158683" y="622435"/>
            <a:ext cx="2456479" cy="2466000"/>
          </a:xfrm>
          <a:prstGeom prst="rect">
            <a:avLst/>
          </a:prstGeom>
        </p:spPr>
      </p:pic>
      <p:pic>
        <p:nvPicPr>
          <p:cNvPr id="6" name="Picture 5">
            <a:extLst>
              <a:ext uri="{FF2B5EF4-FFF2-40B4-BE49-F238E27FC236}">
                <a16:creationId xmlns:a16="http://schemas.microsoft.com/office/drawing/2014/main" id="{C471158C-6AE5-D935-480C-1904714DD848}"/>
              </a:ext>
            </a:extLst>
          </p:cNvPr>
          <p:cNvPicPr>
            <a:picLocks noChangeAspect="1"/>
          </p:cNvPicPr>
          <p:nvPr/>
        </p:nvPicPr>
        <p:blipFill>
          <a:blip r:embed="rId5"/>
          <a:stretch>
            <a:fillRect/>
          </a:stretch>
        </p:blipFill>
        <p:spPr>
          <a:xfrm>
            <a:off x="12153923" y="3077284"/>
            <a:ext cx="2466000" cy="2466000"/>
          </a:xfrm>
          <a:prstGeom prst="rect">
            <a:avLst/>
          </a:prstGeom>
        </p:spPr>
      </p:pic>
      <p:pic>
        <p:nvPicPr>
          <p:cNvPr id="7" name="Picture 6">
            <a:extLst>
              <a:ext uri="{FF2B5EF4-FFF2-40B4-BE49-F238E27FC236}">
                <a16:creationId xmlns:a16="http://schemas.microsoft.com/office/drawing/2014/main" id="{2F5C10D2-672C-8214-0477-4CD358E4752F}"/>
              </a:ext>
            </a:extLst>
          </p:cNvPr>
          <p:cNvPicPr>
            <a:picLocks noChangeAspect="1"/>
          </p:cNvPicPr>
          <p:nvPr/>
        </p:nvPicPr>
        <p:blipFill>
          <a:blip r:embed="rId6"/>
          <a:stretch>
            <a:fillRect/>
          </a:stretch>
        </p:blipFill>
        <p:spPr>
          <a:xfrm>
            <a:off x="9685543" y="3088435"/>
            <a:ext cx="2466000" cy="2466000"/>
          </a:xfrm>
          <a:prstGeom prst="rect">
            <a:avLst/>
          </a:prstGeom>
        </p:spPr>
      </p:pic>
      <p:pic>
        <p:nvPicPr>
          <p:cNvPr id="8" name="Picture 7">
            <a:extLst>
              <a:ext uri="{FF2B5EF4-FFF2-40B4-BE49-F238E27FC236}">
                <a16:creationId xmlns:a16="http://schemas.microsoft.com/office/drawing/2014/main" id="{CE72FEC6-3718-CFD1-715C-985E186BAB95}"/>
              </a:ext>
            </a:extLst>
          </p:cNvPr>
          <p:cNvPicPr>
            <a:picLocks noChangeAspect="1"/>
          </p:cNvPicPr>
          <p:nvPr/>
        </p:nvPicPr>
        <p:blipFill>
          <a:blip r:embed="rId7"/>
          <a:stretch>
            <a:fillRect/>
          </a:stretch>
        </p:blipFill>
        <p:spPr>
          <a:xfrm>
            <a:off x="9694314" y="5554435"/>
            <a:ext cx="2466000" cy="2466000"/>
          </a:xfrm>
          <a:prstGeom prst="rect">
            <a:avLst/>
          </a:prstGeom>
        </p:spPr>
      </p:pic>
      <p:pic>
        <p:nvPicPr>
          <p:cNvPr id="9" name="Picture 8">
            <a:extLst>
              <a:ext uri="{FF2B5EF4-FFF2-40B4-BE49-F238E27FC236}">
                <a16:creationId xmlns:a16="http://schemas.microsoft.com/office/drawing/2014/main" id="{02D3D41C-07F6-EFAB-AFF1-71D6122985BA}"/>
              </a:ext>
            </a:extLst>
          </p:cNvPr>
          <p:cNvPicPr>
            <a:picLocks noChangeAspect="1"/>
          </p:cNvPicPr>
          <p:nvPr/>
        </p:nvPicPr>
        <p:blipFill>
          <a:blip r:embed="rId8"/>
          <a:stretch>
            <a:fillRect/>
          </a:stretch>
        </p:blipFill>
        <p:spPr>
          <a:xfrm>
            <a:off x="12158683" y="5543284"/>
            <a:ext cx="2466000" cy="2466000"/>
          </a:xfrm>
          <a:prstGeom prst="rect">
            <a:avLst/>
          </a:prstGeom>
        </p:spPr>
      </p:pic>
      <p:sp>
        <p:nvSpPr>
          <p:cNvPr id="10" name="TextBox 9">
            <a:extLst>
              <a:ext uri="{FF2B5EF4-FFF2-40B4-BE49-F238E27FC236}">
                <a16:creationId xmlns:a16="http://schemas.microsoft.com/office/drawing/2014/main" id="{4FB2528A-C6F6-182D-842E-3AA873A8A342}"/>
              </a:ext>
            </a:extLst>
          </p:cNvPr>
          <p:cNvSpPr txBox="1"/>
          <p:nvPr/>
        </p:nvSpPr>
        <p:spPr>
          <a:xfrm>
            <a:off x="2178121" y="8044665"/>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 name="TextBox 2">
            <a:extLst>
              <a:ext uri="{FF2B5EF4-FFF2-40B4-BE49-F238E27FC236}">
                <a16:creationId xmlns:a16="http://schemas.microsoft.com/office/drawing/2014/main" id="{C0FE7A9E-A758-2CDB-BF41-E62186E55254}"/>
              </a:ext>
            </a:extLst>
          </p:cNvPr>
          <p:cNvSpPr txBox="1"/>
          <p:nvPr/>
        </p:nvSpPr>
        <p:spPr>
          <a:xfrm>
            <a:off x="1981200" y="126492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93773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05B9-76A5-396F-2014-2385CD1002A5}"/>
              </a:ext>
            </a:extLst>
          </p:cNvPr>
          <p:cNvSpPr>
            <a:spLocks noGrp="1"/>
          </p:cNvSpPr>
          <p:nvPr>
            <p:ph type="title"/>
          </p:nvPr>
        </p:nvSpPr>
        <p:spPr>
          <a:xfrm>
            <a:off x="1070790" y="1452796"/>
            <a:ext cx="11024754" cy="3728497"/>
          </a:xfrm>
        </p:spPr>
        <p:txBody>
          <a:bodyPr>
            <a:normAutofit/>
          </a:bodyPr>
          <a:lstStyle/>
          <a:p>
            <a:r>
              <a:rPr lang="en-US" dirty="0"/>
              <a:t>Have you ever made a website from a template?</a:t>
            </a:r>
          </a:p>
        </p:txBody>
      </p:sp>
    </p:spTree>
    <p:extLst>
      <p:ext uri="{BB962C8B-B14F-4D97-AF65-F5344CB8AC3E}">
        <p14:creationId xmlns:p14="http://schemas.microsoft.com/office/powerpoint/2010/main" val="2805732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BB3354-9829-E6DB-6F4C-7712AB4FC932}"/>
              </a:ext>
            </a:extLst>
          </p:cNvPr>
          <p:cNvSpPr/>
          <p:nvPr/>
        </p:nvSpPr>
        <p:spPr>
          <a:xfrm>
            <a:off x="7619206" y="0"/>
            <a:ext cx="7619207" cy="8570913"/>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What is a CMS?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0" name="Content Placeholder 8">
            <a:extLst>
              <a:ext uri="{FF2B5EF4-FFF2-40B4-BE49-F238E27FC236}">
                <a16:creationId xmlns:a16="http://schemas.microsoft.com/office/drawing/2014/main" id="{AFF1A0CF-DF60-9EF6-641D-E7B25B2CEF2C}"/>
              </a:ext>
            </a:extLst>
          </p:cNvPr>
          <p:cNvSpPr txBox="1">
            <a:spLocks/>
          </p:cNvSpPr>
          <p:nvPr/>
        </p:nvSpPr>
        <p:spPr>
          <a:xfrm>
            <a:off x="1047638" y="2172798"/>
            <a:ext cx="5743469" cy="348722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50000"/>
              </a:lnSpc>
            </a:pPr>
            <a:r>
              <a:rPr lang="en-IN" dirty="0"/>
              <a:t>A </a:t>
            </a:r>
            <a:r>
              <a:rPr lang="en-IN" b="1" dirty="0"/>
              <a:t>primarily no–code </a:t>
            </a:r>
            <a:r>
              <a:rPr lang="en-IN" dirty="0"/>
              <a:t>experience to create and manage a website.</a:t>
            </a:r>
          </a:p>
          <a:p>
            <a:pPr>
              <a:lnSpc>
                <a:spcPct val="150000"/>
              </a:lnSpc>
            </a:pPr>
            <a:r>
              <a:rPr lang="en-IN" dirty="0"/>
              <a:t>Platform to manage and publish content collaboratively with multiple users.</a:t>
            </a:r>
          </a:p>
          <a:p>
            <a:pPr>
              <a:lnSpc>
                <a:spcPct val="150000"/>
              </a:lnSpc>
            </a:pPr>
            <a:r>
              <a:rPr lang="en-US" dirty="0"/>
              <a:t>Follows </a:t>
            </a:r>
            <a:r>
              <a:rPr lang="en-US" b="1" dirty="0"/>
              <a:t>re-usability</a:t>
            </a:r>
            <a:r>
              <a:rPr lang="en-US" dirty="0"/>
              <a:t> principle by enabling users to create reusable templates.</a:t>
            </a:r>
          </a:p>
          <a:p>
            <a:pPr>
              <a:lnSpc>
                <a:spcPct val="150000"/>
              </a:lnSpc>
            </a:pPr>
            <a:r>
              <a:rPr lang="en-US" dirty="0"/>
              <a:t>Easy-to-use and time-saving system.</a:t>
            </a:r>
          </a:p>
        </p:txBody>
      </p:sp>
      <p:pic>
        <p:nvPicPr>
          <p:cNvPr id="28" name="Picture 27">
            <a:extLst>
              <a:ext uri="{FF2B5EF4-FFF2-40B4-BE49-F238E27FC236}">
                <a16:creationId xmlns:a16="http://schemas.microsoft.com/office/drawing/2014/main" id="{F3F3C0A6-A26F-60CF-F3F8-33A4B1E870AB}"/>
              </a:ext>
            </a:extLst>
          </p:cNvPr>
          <p:cNvPicPr>
            <a:picLocks noChangeAspect="1"/>
          </p:cNvPicPr>
          <p:nvPr/>
        </p:nvPicPr>
        <p:blipFill rotWithShape="1">
          <a:blip r:embed="rId3"/>
          <a:srcRect l="8742" r="24292"/>
          <a:stretch/>
        </p:blipFill>
        <p:spPr>
          <a:xfrm>
            <a:off x="8380071" y="-1"/>
            <a:ext cx="6224747" cy="8570913"/>
          </a:xfrm>
          <a:prstGeom prst="rect">
            <a:avLst/>
          </a:prstGeom>
        </p:spPr>
      </p:pic>
    </p:spTree>
    <p:extLst>
      <p:ext uri="{BB962C8B-B14F-4D97-AF65-F5344CB8AC3E}">
        <p14:creationId xmlns:p14="http://schemas.microsoft.com/office/powerpoint/2010/main" val="12476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How does a CMS work?</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8" name="Content Placeholder 8">
            <a:extLst>
              <a:ext uri="{FF2B5EF4-FFF2-40B4-BE49-F238E27FC236}">
                <a16:creationId xmlns:a16="http://schemas.microsoft.com/office/drawing/2014/main" id="{B7112056-84B4-259A-23EC-4AE01D9D2DE3}"/>
              </a:ext>
            </a:extLst>
          </p:cNvPr>
          <p:cNvSpPr txBox="1">
            <a:spLocks/>
          </p:cNvSpPr>
          <p:nvPr/>
        </p:nvSpPr>
        <p:spPr>
          <a:xfrm>
            <a:off x="1047638" y="2172798"/>
            <a:ext cx="7356028" cy="2010271"/>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668B"/>
                </a:solidFill>
                <a:latin typeface="FUTURANEXT-MEDIUM" panose="020B0602020204020303" pitchFamily="34" charset="77"/>
              </a:rPr>
              <a:t>Two facets of CMS</a:t>
            </a:r>
          </a:p>
          <a:p>
            <a:pPr>
              <a:lnSpc>
                <a:spcPct val="150000"/>
              </a:lnSpc>
            </a:pPr>
            <a:r>
              <a:rPr lang="en-IN" dirty="0"/>
              <a:t>A content management application (CMA)</a:t>
            </a:r>
          </a:p>
          <a:p>
            <a:pPr>
              <a:lnSpc>
                <a:spcPct val="150000"/>
              </a:lnSpc>
            </a:pPr>
            <a:r>
              <a:rPr lang="en-US" dirty="0"/>
              <a:t>A content delivery application (CDA) </a:t>
            </a:r>
          </a:p>
          <a:p>
            <a:pPr marL="0" indent="0">
              <a:buFont typeface="Arial" panose="020B0604020202020204" pitchFamily="34" charset="0"/>
              <a:buNone/>
            </a:pPr>
            <a:endParaRPr lang="en-US" dirty="0"/>
          </a:p>
        </p:txBody>
      </p:sp>
      <p:sp>
        <p:nvSpPr>
          <p:cNvPr id="9" name="Content Placeholder 8">
            <a:extLst>
              <a:ext uri="{FF2B5EF4-FFF2-40B4-BE49-F238E27FC236}">
                <a16:creationId xmlns:a16="http://schemas.microsoft.com/office/drawing/2014/main" id="{B47823B3-4C43-6879-570B-0F02C9E05955}"/>
              </a:ext>
            </a:extLst>
          </p:cNvPr>
          <p:cNvSpPr txBox="1">
            <a:spLocks/>
          </p:cNvSpPr>
          <p:nvPr/>
        </p:nvSpPr>
        <p:spPr>
          <a:xfrm>
            <a:off x="1047638" y="4086421"/>
            <a:ext cx="7118167" cy="1416393"/>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668B"/>
                </a:solidFill>
                <a:latin typeface="FUTURANEXT-MEDIUM" panose="020B0602020204020303" pitchFamily="34" charset="77"/>
              </a:rPr>
              <a:t>CMA</a:t>
            </a:r>
          </a:p>
          <a:p>
            <a:pPr>
              <a:lnSpc>
                <a:spcPct val="150000"/>
              </a:lnSpc>
            </a:pPr>
            <a:r>
              <a:rPr lang="en-IN" dirty="0"/>
              <a:t>No-code user interface to design, create, modify and remove content from a website.</a:t>
            </a:r>
            <a:endParaRPr lang="en-US" dirty="0"/>
          </a:p>
          <a:p>
            <a:pPr marL="0" indent="0">
              <a:buFont typeface="Arial" panose="020B0604020202020204" pitchFamily="34" charset="0"/>
              <a:buNone/>
            </a:pPr>
            <a:endParaRPr lang="en-US" dirty="0"/>
          </a:p>
        </p:txBody>
      </p:sp>
      <p:sp>
        <p:nvSpPr>
          <p:cNvPr id="10" name="Content Placeholder 8">
            <a:extLst>
              <a:ext uri="{FF2B5EF4-FFF2-40B4-BE49-F238E27FC236}">
                <a16:creationId xmlns:a16="http://schemas.microsoft.com/office/drawing/2014/main" id="{4B33CD6C-E61F-129D-F3EA-6ACFCE038235}"/>
              </a:ext>
            </a:extLst>
          </p:cNvPr>
          <p:cNvSpPr txBox="1">
            <a:spLocks/>
          </p:cNvSpPr>
          <p:nvPr/>
        </p:nvSpPr>
        <p:spPr>
          <a:xfrm>
            <a:off x="1047638" y="5733003"/>
            <a:ext cx="7356028" cy="1416393"/>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668B"/>
                </a:solidFill>
                <a:latin typeface="FUTURANEXT-MEDIUM" panose="020B0602020204020303" pitchFamily="34" charset="77"/>
              </a:rPr>
              <a:t>CDA</a:t>
            </a:r>
          </a:p>
          <a:p>
            <a:pPr>
              <a:lnSpc>
                <a:spcPct val="150000"/>
              </a:lnSpc>
            </a:pPr>
            <a:r>
              <a:rPr lang="en-IN" dirty="0"/>
              <a:t>Back-end services that support management and delivery of the content once its created in the CMA.</a:t>
            </a:r>
            <a:endParaRPr lang="en-US" dirty="0"/>
          </a:p>
        </p:txBody>
      </p:sp>
      <p:sp>
        <p:nvSpPr>
          <p:cNvPr id="26" name="TextBox 25">
            <a:extLst>
              <a:ext uri="{FF2B5EF4-FFF2-40B4-BE49-F238E27FC236}">
                <a16:creationId xmlns:a16="http://schemas.microsoft.com/office/drawing/2014/main" id="{46D88BC2-D351-21BC-9688-9FA11F8988E4}"/>
              </a:ext>
            </a:extLst>
          </p:cNvPr>
          <p:cNvSpPr txBox="1"/>
          <p:nvPr/>
        </p:nvSpPr>
        <p:spPr>
          <a:xfrm>
            <a:off x="19446240" y="499872"/>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2" name="Rectangle 31">
            <a:extLst>
              <a:ext uri="{FF2B5EF4-FFF2-40B4-BE49-F238E27FC236}">
                <a16:creationId xmlns:a16="http://schemas.microsoft.com/office/drawing/2014/main" id="{A1EF76A0-4971-0509-D739-CA0528482F11}"/>
              </a:ext>
            </a:extLst>
          </p:cNvPr>
          <p:cNvSpPr/>
          <p:nvPr/>
        </p:nvSpPr>
        <p:spPr>
          <a:xfrm>
            <a:off x="9213447" y="4086421"/>
            <a:ext cx="4849793" cy="708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6E2CDB2-E57D-CC27-A817-AB196F7E3019}"/>
              </a:ext>
            </a:extLst>
          </p:cNvPr>
          <p:cNvSpPr/>
          <p:nvPr/>
        </p:nvSpPr>
        <p:spPr>
          <a:xfrm>
            <a:off x="9213447" y="2068626"/>
            <a:ext cx="4849793" cy="2356514"/>
          </a:xfrm>
          <a:prstGeom prst="rect">
            <a:avLst/>
          </a:prstGeom>
          <a:solidFill>
            <a:srgbClr val="FFE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3BC0D86-1EF4-F591-2BE9-7B42D20EC004}"/>
              </a:ext>
            </a:extLst>
          </p:cNvPr>
          <p:cNvSpPr/>
          <p:nvPr/>
        </p:nvSpPr>
        <p:spPr>
          <a:xfrm>
            <a:off x="9213447" y="4425142"/>
            <a:ext cx="4849793" cy="2325722"/>
          </a:xfrm>
          <a:prstGeom prst="rect">
            <a:avLst/>
          </a:prstGeom>
          <a:solidFill>
            <a:srgbClr val="FF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2">
            <a:extLst>
              <a:ext uri="{FF2B5EF4-FFF2-40B4-BE49-F238E27FC236}">
                <a16:creationId xmlns:a16="http://schemas.microsoft.com/office/drawing/2014/main" id="{F09397C3-BEE0-2121-3784-FC4C26440726}"/>
              </a:ext>
            </a:extLst>
          </p:cNvPr>
          <p:cNvSpPr txBox="1">
            <a:spLocks/>
          </p:cNvSpPr>
          <p:nvPr/>
        </p:nvSpPr>
        <p:spPr>
          <a:xfrm>
            <a:off x="9328594" y="2423669"/>
            <a:ext cx="2963944" cy="70819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u="none" dirty="0">
                <a:solidFill>
                  <a:schemeClr val="bg1"/>
                </a:solidFill>
              </a:rPr>
              <a:t>CMA</a:t>
            </a:r>
            <a:endParaRPr lang="en-US" u="none" dirty="0">
              <a:solidFill>
                <a:schemeClr val="bg1"/>
              </a:solidFill>
            </a:endParaRPr>
          </a:p>
        </p:txBody>
      </p:sp>
      <p:sp>
        <p:nvSpPr>
          <p:cNvPr id="34" name="Title 2">
            <a:extLst>
              <a:ext uri="{FF2B5EF4-FFF2-40B4-BE49-F238E27FC236}">
                <a16:creationId xmlns:a16="http://schemas.microsoft.com/office/drawing/2014/main" id="{85D85F2D-2DFD-EE8D-302C-496501E8F4B0}"/>
              </a:ext>
            </a:extLst>
          </p:cNvPr>
          <p:cNvSpPr txBox="1">
            <a:spLocks/>
          </p:cNvSpPr>
          <p:nvPr/>
        </p:nvSpPr>
        <p:spPr>
          <a:xfrm>
            <a:off x="9386244" y="4679417"/>
            <a:ext cx="2963944" cy="70819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u="none" dirty="0">
                <a:solidFill>
                  <a:schemeClr val="bg1"/>
                </a:solidFill>
              </a:rPr>
              <a:t>CDA</a:t>
            </a:r>
            <a:endParaRPr lang="en-US" u="none" dirty="0">
              <a:solidFill>
                <a:schemeClr val="bg1"/>
              </a:solidFill>
            </a:endParaRPr>
          </a:p>
        </p:txBody>
      </p:sp>
      <p:sp>
        <p:nvSpPr>
          <p:cNvPr id="35" name="Rectangle 34">
            <a:extLst>
              <a:ext uri="{FF2B5EF4-FFF2-40B4-BE49-F238E27FC236}">
                <a16:creationId xmlns:a16="http://schemas.microsoft.com/office/drawing/2014/main" id="{CE1C24E6-A982-1319-E0EC-D363AA2084E2}"/>
              </a:ext>
            </a:extLst>
          </p:cNvPr>
          <p:cNvSpPr/>
          <p:nvPr/>
        </p:nvSpPr>
        <p:spPr>
          <a:xfrm>
            <a:off x="12697428" y="2068625"/>
            <a:ext cx="1388963" cy="4682237"/>
          </a:xfrm>
          <a:prstGeom prst="rect">
            <a:avLst/>
          </a:prstGeom>
          <a:solidFill>
            <a:srgbClr val="1E0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2">
            <a:extLst>
              <a:ext uri="{FF2B5EF4-FFF2-40B4-BE49-F238E27FC236}">
                <a16:creationId xmlns:a16="http://schemas.microsoft.com/office/drawing/2014/main" id="{6EC35B81-F26C-A147-ABDB-AFFB0EA325FB}"/>
              </a:ext>
            </a:extLst>
          </p:cNvPr>
          <p:cNvSpPr txBox="1">
            <a:spLocks/>
          </p:cNvSpPr>
          <p:nvPr/>
        </p:nvSpPr>
        <p:spPr>
          <a:xfrm rot="5400000">
            <a:off x="11597420" y="3551543"/>
            <a:ext cx="2963944" cy="70819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u="none" dirty="0">
                <a:solidFill>
                  <a:schemeClr val="bg1"/>
                </a:solidFill>
              </a:rPr>
              <a:t>CMS</a:t>
            </a:r>
            <a:endParaRPr lang="en-US" u="none" dirty="0">
              <a:solidFill>
                <a:schemeClr val="bg1"/>
              </a:solidFill>
            </a:endParaRPr>
          </a:p>
        </p:txBody>
      </p:sp>
      <p:sp>
        <p:nvSpPr>
          <p:cNvPr id="41" name="Title 2">
            <a:extLst>
              <a:ext uri="{FF2B5EF4-FFF2-40B4-BE49-F238E27FC236}">
                <a16:creationId xmlns:a16="http://schemas.microsoft.com/office/drawing/2014/main" id="{5D34BDB1-9F82-564D-E04C-121932CABFB9}"/>
              </a:ext>
            </a:extLst>
          </p:cNvPr>
          <p:cNvSpPr txBox="1">
            <a:spLocks/>
          </p:cNvSpPr>
          <p:nvPr/>
        </p:nvSpPr>
        <p:spPr>
          <a:xfrm>
            <a:off x="9358406" y="3080849"/>
            <a:ext cx="2963944" cy="708196"/>
          </a:xfrm>
          <a:prstGeom prst="rect">
            <a:avLst/>
          </a:prstGeom>
        </p:spPr>
        <p:txBody>
          <a:bodyPr vert="horz" lIns="91440" tIns="45720" rIns="91440" bIns="45720" rtlCol="0" anchor="ctr">
            <a:normAutofit fontScale="925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solidFill>
                  <a:schemeClr val="bg1"/>
                </a:solidFill>
                <a:latin typeface="Futura Next Light" panose="020B0402020204020303" pitchFamily="34" charset="77"/>
              </a:rPr>
              <a:t>Content management application</a:t>
            </a:r>
            <a:endParaRPr lang="en-US" sz="2400" u="none" dirty="0">
              <a:solidFill>
                <a:schemeClr val="bg1"/>
              </a:solidFill>
              <a:latin typeface="Futura Next Light" panose="020B0402020204020303" pitchFamily="34" charset="77"/>
            </a:endParaRPr>
          </a:p>
        </p:txBody>
      </p:sp>
      <p:sp>
        <p:nvSpPr>
          <p:cNvPr id="42" name="Title 2">
            <a:extLst>
              <a:ext uri="{FF2B5EF4-FFF2-40B4-BE49-F238E27FC236}">
                <a16:creationId xmlns:a16="http://schemas.microsoft.com/office/drawing/2014/main" id="{87101851-C551-1B28-5AA7-840DDB8F893D}"/>
              </a:ext>
            </a:extLst>
          </p:cNvPr>
          <p:cNvSpPr txBox="1">
            <a:spLocks/>
          </p:cNvSpPr>
          <p:nvPr/>
        </p:nvSpPr>
        <p:spPr>
          <a:xfrm>
            <a:off x="9386244" y="5365676"/>
            <a:ext cx="2963944" cy="838353"/>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400" u="none" dirty="0">
                <a:solidFill>
                  <a:schemeClr val="bg1"/>
                </a:solidFill>
                <a:latin typeface="Futura Next Light" panose="020B0402020204020303" pitchFamily="34" charset="77"/>
              </a:rPr>
              <a:t>Content delivery application</a:t>
            </a:r>
            <a:endParaRPr lang="en-US" sz="2400" u="none" dirty="0">
              <a:solidFill>
                <a:schemeClr val="bg1"/>
              </a:solidFill>
              <a:latin typeface="Futura Next Light" panose="020B0402020204020303" pitchFamily="34" charset="77"/>
            </a:endParaRPr>
          </a:p>
        </p:txBody>
      </p:sp>
    </p:spTree>
    <p:extLst>
      <p:ext uri="{BB962C8B-B14F-4D97-AF65-F5344CB8AC3E}">
        <p14:creationId xmlns:p14="http://schemas.microsoft.com/office/powerpoint/2010/main" val="123540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Characteristics of a CMS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8" name="Picture 17">
            <a:extLst>
              <a:ext uri="{FF2B5EF4-FFF2-40B4-BE49-F238E27FC236}">
                <a16:creationId xmlns:a16="http://schemas.microsoft.com/office/drawing/2014/main" id="{A76EB197-ED25-527D-443B-D492999D4A47}"/>
              </a:ext>
            </a:extLst>
          </p:cNvPr>
          <p:cNvPicPr>
            <a:picLocks noChangeAspect="1"/>
          </p:cNvPicPr>
          <p:nvPr/>
        </p:nvPicPr>
        <p:blipFill>
          <a:blip r:embed="rId3"/>
          <a:stretch>
            <a:fillRect/>
          </a:stretch>
        </p:blipFill>
        <p:spPr>
          <a:xfrm>
            <a:off x="12247659" y="1952090"/>
            <a:ext cx="863078" cy="863078"/>
          </a:xfrm>
          <a:prstGeom prst="rect">
            <a:avLst/>
          </a:prstGeom>
        </p:spPr>
      </p:pic>
      <p:grpSp>
        <p:nvGrpSpPr>
          <p:cNvPr id="45" name="Group 44">
            <a:extLst>
              <a:ext uri="{FF2B5EF4-FFF2-40B4-BE49-F238E27FC236}">
                <a16:creationId xmlns:a16="http://schemas.microsoft.com/office/drawing/2014/main" id="{C540B646-1E29-00CF-816F-6FE82FF4A957}"/>
              </a:ext>
            </a:extLst>
          </p:cNvPr>
          <p:cNvGrpSpPr/>
          <p:nvPr/>
        </p:nvGrpSpPr>
        <p:grpSpPr>
          <a:xfrm>
            <a:off x="1047638" y="2569225"/>
            <a:ext cx="11413131" cy="4656266"/>
            <a:chOff x="1246282" y="2138075"/>
            <a:chExt cx="11413131" cy="4656266"/>
          </a:xfrm>
        </p:grpSpPr>
        <p:sp>
          <p:nvSpPr>
            <p:cNvPr id="9" name="Rounded Rectangle 8">
              <a:extLst>
                <a:ext uri="{FF2B5EF4-FFF2-40B4-BE49-F238E27FC236}">
                  <a16:creationId xmlns:a16="http://schemas.microsoft.com/office/drawing/2014/main" id="{44FEBEA3-CFCD-7C11-D1BF-6ED0A854B001}"/>
                </a:ext>
              </a:extLst>
            </p:cNvPr>
            <p:cNvSpPr/>
            <p:nvPr/>
          </p:nvSpPr>
          <p:spPr>
            <a:xfrm>
              <a:off x="1246282" y="5104435"/>
              <a:ext cx="11184928" cy="1689904"/>
            </a:xfrm>
            <a:prstGeom prst="roundRect">
              <a:avLst>
                <a:gd name="adj" fmla="val 50000"/>
              </a:avLst>
            </a:prstGeom>
            <a:solidFill>
              <a:srgbClr val="1E00DB">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4E8F76AB-FDCE-5F1E-4BA7-84EDDFB6AFCB}"/>
                </a:ext>
              </a:extLst>
            </p:cNvPr>
            <p:cNvSpPr/>
            <p:nvPr/>
          </p:nvSpPr>
          <p:spPr>
            <a:xfrm>
              <a:off x="1246282" y="2172798"/>
              <a:ext cx="8777393" cy="1689904"/>
            </a:xfrm>
            <a:prstGeom prst="roundRect">
              <a:avLst>
                <a:gd name="adj" fmla="val 50000"/>
              </a:avLst>
            </a:prstGeom>
            <a:solidFill>
              <a:srgbClr val="FF80C4">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80C4"/>
                </a:solidFill>
              </a:endParaRPr>
            </a:p>
          </p:txBody>
        </p:sp>
        <p:sp>
          <p:nvSpPr>
            <p:cNvPr id="10" name="Rounded Rectangle 9">
              <a:extLst>
                <a:ext uri="{FF2B5EF4-FFF2-40B4-BE49-F238E27FC236}">
                  <a16:creationId xmlns:a16="http://schemas.microsoft.com/office/drawing/2014/main" id="{6524F4A9-FB62-7B08-A171-F7D3CDDDF474}"/>
                </a:ext>
              </a:extLst>
            </p:cNvPr>
            <p:cNvSpPr/>
            <p:nvPr/>
          </p:nvSpPr>
          <p:spPr>
            <a:xfrm>
              <a:off x="5266776" y="2172798"/>
              <a:ext cx="7164434" cy="1689904"/>
            </a:xfrm>
            <a:prstGeom prst="roundRect">
              <a:avLst>
                <a:gd name="adj" fmla="val 50000"/>
              </a:avLst>
            </a:prstGeom>
            <a:solidFill>
              <a:srgbClr val="FFE1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80C4"/>
                </a:solidFill>
              </a:endParaRPr>
            </a:p>
          </p:txBody>
        </p:sp>
        <p:sp>
          <p:nvSpPr>
            <p:cNvPr id="19" name="Rounded Rectangle 18">
              <a:extLst>
                <a:ext uri="{FF2B5EF4-FFF2-40B4-BE49-F238E27FC236}">
                  <a16:creationId xmlns:a16="http://schemas.microsoft.com/office/drawing/2014/main" id="{C97BA4B3-FDAB-B308-7176-7AAF1E903CA2}"/>
                </a:ext>
              </a:extLst>
            </p:cNvPr>
            <p:cNvSpPr/>
            <p:nvPr/>
          </p:nvSpPr>
          <p:spPr>
            <a:xfrm rot="5400000">
              <a:off x="-211939" y="3638617"/>
              <a:ext cx="4621540" cy="1689904"/>
            </a:xfrm>
            <a:prstGeom prst="roundRect">
              <a:avLst>
                <a:gd name="adj" fmla="val 50000"/>
              </a:avLst>
            </a:prstGeom>
            <a:solidFill>
              <a:srgbClr val="FFE1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2">
              <a:extLst>
                <a:ext uri="{FF2B5EF4-FFF2-40B4-BE49-F238E27FC236}">
                  <a16:creationId xmlns:a16="http://schemas.microsoft.com/office/drawing/2014/main" id="{C216E827-EA32-9665-7C93-83D4226FECB3}"/>
                </a:ext>
              </a:extLst>
            </p:cNvPr>
            <p:cNvSpPr txBox="1">
              <a:spLocks/>
            </p:cNvSpPr>
            <p:nvPr/>
          </p:nvSpPr>
          <p:spPr>
            <a:xfrm>
              <a:off x="3109992" y="2826325"/>
              <a:ext cx="2051628" cy="382851"/>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Reusability</a:t>
              </a:r>
              <a:endParaRPr lang="en-US" sz="2000" u="none" dirty="0"/>
            </a:p>
          </p:txBody>
        </p:sp>
        <p:sp>
          <p:nvSpPr>
            <p:cNvPr id="22" name="Rounded Rectangle 21">
              <a:extLst>
                <a:ext uri="{FF2B5EF4-FFF2-40B4-BE49-F238E27FC236}">
                  <a16:creationId xmlns:a16="http://schemas.microsoft.com/office/drawing/2014/main" id="{110FDB0B-8A1C-0B49-B0A8-C2FD5974546C}"/>
                </a:ext>
              </a:extLst>
            </p:cNvPr>
            <p:cNvSpPr/>
            <p:nvPr/>
          </p:nvSpPr>
          <p:spPr>
            <a:xfrm rot="16200000">
              <a:off x="9329534" y="3587530"/>
              <a:ext cx="4621541" cy="1792078"/>
            </a:xfrm>
            <a:prstGeom prst="roundRect">
              <a:avLst>
                <a:gd name="adj" fmla="val 50000"/>
              </a:avLst>
            </a:prstGeom>
            <a:solidFill>
              <a:srgbClr val="FF80C4">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itle 2">
              <a:extLst>
                <a:ext uri="{FF2B5EF4-FFF2-40B4-BE49-F238E27FC236}">
                  <a16:creationId xmlns:a16="http://schemas.microsoft.com/office/drawing/2014/main" id="{38A03BFF-7B92-C62D-CEB5-BB84E032214A}"/>
                </a:ext>
              </a:extLst>
            </p:cNvPr>
            <p:cNvSpPr txBox="1">
              <a:spLocks/>
            </p:cNvSpPr>
            <p:nvPr/>
          </p:nvSpPr>
          <p:spPr>
            <a:xfrm>
              <a:off x="7169063" y="2833629"/>
              <a:ext cx="2051628" cy="382852"/>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Replaceable</a:t>
              </a:r>
              <a:endParaRPr lang="en-US" sz="2000" u="none" dirty="0"/>
            </a:p>
          </p:txBody>
        </p:sp>
        <p:sp>
          <p:nvSpPr>
            <p:cNvPr id="40" name="Title 2">
              <a:extLst>
                <a:ext uri="{FF2B5EF4-FFF2-40B4-BE49-F238E27FC236}">
                  <a16:creationId xmlns:a16="http://schemas.microsoft.com/office/drawing/2014/main" id="{B18EB537-DB0A-7020-5C23-43928CB1E973}"/>
                </a:ext>
              </a:extLst>
            </p:cNvPr>
            <p:cNvSpPr txBox="1">
              <a:spLocks/>
            </p:cNvSpPr>
            <p:nvPr/>
          </p:nvSpPr>
          <p:spPr>
            <a:xfrm>
              <a:off x="10977402" y="2303331"/>
              <a:ext cx="1468901" cy="149930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t>Not context specific </a:t>
              </a:r>
              <a:endParaRPr lang="en-US" sz="2000" u="none" dirty="0"/>
            </a:p>
          </p:txBody>
        </p:sp>
        <p:sp>
          <p:nvSpPr>
            <p:cNvPr id="41" name="Title 2">
              <a:extLst>
                <a:ext uri="{FF2B5EF4-FFF2-40B4-BE49-F238E27FC236}">
                  <a16:creationId xmlns:a16="http://schemas.microsoft.com/office/drawing/2014/main" id="{0CFE7356-12FD-C23C-25B0-591787C338FB}"/>
                </a:ext>
              </a:extLst>
            </p:cNvPr>
            <p:cNvSpPr txBox="1">
              <a:spLocks/>
            </p:cNvSpPr>
            <p:nvPr/>
          </p:nvSpPr>
          <p:spPr>
            <a:xfrm>
              <a:off x="3109992" y="5731211"/>
              <a:ext cx="2051628" cy="43221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solidFill>
                    <a:schemeClr val="bg1"/>
                  </a:solidFill>
                </a:rPr>
                <a:t>Extensible</a:t>
              </a:r>
              <a:endParaRPr lang="en-US" sz="2000" u="none" dirty="0">
                <a:solidFill>
                  <a:schemeClr val="bg1"/>
                </a:solidFill>
              </a:endParaRPr>
            </a:p>
          </p:txBody>
        </p:sp>
        <p:sp>
          <p:nvSpPr>
            <p:cNvPr id="42" name="Title 2">
              <a:extLst>
                <a:ext uri="{FF2B5EF4-FFF2-40B4-BE49-F238E27FC236}">
                  <a16:creationId xmlns:a16="http://schemas.microsoft.com/office/drawing/2014/main" id="{05F267D8-A033-4A94-7215-F1C271C0F49C}"/>
                </a:ext>
              </a:extLst>
            </p:cNvPr>
            <p:cNvSpPr txBox="1">
              <a:spLocks/>
            </p:cNvSpPr>
            <p:nvPr/>
          </p:nvSpPr>
          <p:spPr>
            <a:xfrm>
              <a:off x="7166127" y="5726323"/>
              <a:ext cx="2324909" cy="432211"/>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solidFill>
                    <a:schemeClr val="bg1"/>
                  </a:solidFill>
                </a:rPr>
                <a:t>Encapsulated </a:t>
              </a:r>
              <a:endParaRPr lang="en-US" sz="2000" u="none" dirty="0">
                <a:solidFill>
                  <a:schemeClr val="bg1"/>
                </a:solidFill>
              </a:endParaRPr>
            </a:p>
          </p:txBody>
        </p:sp>
        <p:sp>
          <p:nvSpPr>
            <p:cNvPr id="43" name="Title 2">
              <a:extLst>
                <a:ext uri="{FF2B5EF4-FFF2-40B4-BE49-F238E27FC236}">
                  <a16:creationId xmlns:a16="http://schemas.microsoft.com/office/drawing/2014/main" id="{E88FEEBB-C5B4-148A-17C6-A08B125F7F43}"/>
                </a:ext>
              </a:extLst>
            </p:cNvPr>
            <p:cNvSpPr txBox="1">
              <a:spLocks/>
            </p:cNvSpPr>
            <p:nvPr/>
          </p:nvSpPr>
          <p:spPr>
            <a:xfrm>
              <a:off x="10664327" y="5726322"/>
              <a:ext cx="1995086" cy="432211"/>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000" u="none" dirty="0">
                  <a:solidFill>
                    <a:schemeClr val="bg1"/>
                  </a:solidFill>
                </a:rPr>
                <a:t>Independent</a:t>
              </a:r>
              <a:endParaRPr lang="en-US" sz="2000" u="none" dirty="0">
                <a:solidFill>
                  <a:schemeClr val="bg1"/>
                </a:solidFill>
              </a:endParaRPr>
            </a:p>
          </p:txBody>
        </p:sp>
        <p:sp>
          <p:nvSpPr>
            <p:cNvPr id="20" name="TextBox 19">
              <a:extLst>
                <a:ext uri="{FF2B5EF4-FFF2-40B4-BE49-F238E27FC236}">
                  <a16:creationId xmlns:a16="http://schemas.microsoft.com/office/drawing/2014/main" id="{05123B93-E14B-1FBC-A35E-F587EED9960B}"/>
                </a:ext>
              </a:extLst>
            </p:cNvPr>
            <p:cNvSpPr txBox="1"/>
            <p:nvPr/>
          </p:nvSpPr>
          <p:spPr>
            <a:xfrm>
              <a:off x="9815332" y="440995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1" name="Rounded Rectangle 20">
              <a:extLst>
                <a:ext uri="{FF2B5EF4-FFF2-40B4-BE49-F238E27FC236}">
                  <a16:creationId xmlns:a16="http://schemas.microsoft.com/office/drawing/2014/main" id="{9641E706-FE27-D59F-5721-3954576427A4}"/>
                </a:ext>
              </a:extLst>
            </p:cNvPr>
            <p:cNvSpPr/>
            <p:nvPr/>
          </p:nvSpPr>
          <p:spPr>
            <a:xfrm rot="5400000">
              <a:off x="3798688" y="3621256"/>
              <a:ext cx="4656266" cy="1689904"/>
            </a:xfrm>
            <a:prstGeom prst="roundRect">
              <a:avLst>
                <a:gd name="adj" fmla="val 50000"/>
              </a:avLst>
            </a:prstGeom>
            <a:solidFill>
              <a:srgbClr val="00494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2">
              <a:extLst>
                <a:ext uri="{FF2B5EF4-FFF2-40B4-BE49-F238E27FC236}">
                  <a16:creationId xmlns:a16="http://schemas.microsoft.com/office/drawing/2014/main" id="{2135F858-8921-36E2-2593-428A6611E2BD}"/>
                </a:ext>
              </a:extLst>
            </p:cNvPr>
            <p:cNvSpPr txBox="1">
              <a:spLocks/>
            </p:cNvSpPr>
            <p:nvPr/>
          </p:nvSpPr>
          <p:spPr>
            <a:xfrm>
              <a:off x="6268917" y="2573978"/>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2</a:t>
              </a:r>
              <a:endParaRPr lang="en-US" sz="8000" b="1" u="none" dirty="0">
                <a:solidFill>
                  <a:schemeClr val="bg1"/>
                </a:solidFill>
              </a:endParaRPr>
            </a:p>
          </p:txBody>
        </p:sp>
        <p:sp>
          <p:nvSpPr>
            <p:cNvPr id="30" name="Title 2">
              <a:extLst>
                <a:ext uri="{FF2B5EF4-FFF2-40B4-BE49-F238E27FC236}">
                  <a16:creationId xmlns:a16="http://schemas.microsoft.com/office/drawing/2014/main" id="{4AEEC5AA-5218-57F4-4A7B-EE9206CBDB52}"/>
                </a:ext>
              </a:extLst>
            </p:cNvPr>
            <p:cNvSpPr txBox="1">
              <a:spLocks/>
            </p:cNvSpPr>
            <p:nvPr/>
          </p:nvSpPr>
          <p:spPr>
            <a:xfrm>
              <a:off x="2388284" y="2729323"/>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1</a:t>
              </a:r>
              <a:endParaRPr lang="en-US" sz="8000" b="1" u="none" dirty="0">
                <a:solidFill>
                  <a:schemeClr val="bg1"/>
                </a:solidFill>
              </a:endParaRPr>
            </a:p>
          </p:txBody>
        </p:sp>
        <p:sp>
          <p:nvSpPr>
            <p:cNvPr id="31" name="Title 2">
              <a:extLst>
                <a:ext uri="{FF2B5EF4-FFF2-40B4-BE49-F238E27FC236}">
                  <a16:creationId xmlns:a16="http://schemas.microsoft.com/office/drawing/2014/main" id="{D75959BB-DC5D-58B5-2C5E-25BCB36D014C}"/>
                </a:ext>
              </a:extLst>
            </p:cNvPr>
            <p:cNvSpPr txBox="1">
              <a:spLocks/>
            </p:cNvSpPr>
            <p:nvPr/>
          </p:nvSpPr>
          <p:spPr>
            <a:xfrm>
              <a:off x="10083941" y="2634529"/>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3</a:t>
              </a:r>
              <a:endParaRPr lang="en-US" sz="8000" b="1" u="none" dirty="0">
                <a:solidFill>
                  <a:schemeClr val="bg1"/>
                </a:solidFill>
              </a:endParaRPr>
            </a:p>
          </p:txBody>
        </p:sp>
        <p:sp>
          <p:nvSpPr>
            <p:cNvPr id="32" name="Title 2">
              <a:extLst>
                <a:ext uri="{FF2B5EF4-FFF2-40B4-BE49-F238E27FC236}">
                  <a16:creationId xmlns:a16="http://schemas.microsoft.com/office/drawing/2014/main" id="{09823102-C4CB-6056-1709-265329DEDFC2}"/>
                </a:ext>
              </a:extLst>
            </p:cNvPr>
            <p:cNvSpPr txBox="1">
              <a:spLocks/>
            </p:cNvSpPr>
            <p:nvPr/>
          </p:nvSpPr>
          <p:spPr>
            <a:xfrm>
              <a:off x="10098195" y="5441989"/>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4</a:t>
              </a:r>
              <a:endParaRPr lang="en-US" sz="8000" b="1" u="none" dirty="0">
                <a:solidFill>
                  <a:schemeClr val="bg1"/>
                </a:solidFill>
              </a:endParaRPr>
            </a:p>
          </p:txBody>
        </p:sp>
        <p:sp>
          <p:nvSpPr>
            <p:cNvPr id="33" name="Title 2">
              <a:extLst>
                <a:ext uri="{FF2B5EF4-FFF2-40B4-BE49-F238E27FC236}">
                  <a16:creationId xmlns:a16="http://schemas.microsoft.com/office/drawing/2014/main" id="{A742402E-B8FF-3272-1098-DF57106A1744}"/>
                </a:ext>
              </a:extLst>
            </p:cNvPr>
            <p:cNvSpPr txBox="1">
              <a:spLocks/>
            </p:cNvSpPr>
            <p:nvPr/>
          </p:nvSpPr>
          <p:spPr>
            <a:xfrm>
              <a:off x="6308814" y="5441989"/>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5</a:t>
              </a:r>
              <a:endParaRPr lang="en-US" sz="8000" b="1" u="none" dirty="0">
                <a:solidFill>
                  <a:schemeClr val="bg1"/>
                </a:solidFill>
              </a:endParaRPr>
            </a:p>
          </p:txBody>
        </p:sp>
        <p:sp>
          <p:nvSpPr>
            <p:cNvPr id="44" name="Title 2">
              <a:extLst>
                <a:ext uri="{FF2B5EF4-FFF2-40B4-BE49-F238E27FC236}">
                  <a16:creationId xmlns:a16="http://schemas.microsoft.com/office/drawing/2014/main" id="{5FF0B765-C3B2-CD5F-24AC-4A5652EEEE51}"/>
                </a:ext>
              </a:extLst>
            </p:cNvPr>
            <p:cNvSpPr txBox="1">
              <a:spLocks/>
            </p:cNvSpPr>
            <p:nvPr/>
          </p:nvSpPr>
          <p:spPr>
            <a:xfrm>
              <a:off x="2261780" y="5441989"/>
              <a:ext cx="1004669" cy="1168102"/>
            </a:xfrm>
            <a:prstGeom prst="rect">
              <a:avLst/>
            </a:prstGeom>
          </p:spPr>
          <p:txBody>
            <a:bodyPr vert="horz" lIns="91440" tIns="45720" rIns="91440" bIns="45720" rtlCol="0" anchor="ctr">
              <a:normAutofit lnSpcReduction="10000"/>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8000" b="1" u="none" dirty="0">
                  <a:solidFill>
                    <a:schemeClr val="bg1"/>
                  </a:solidFill>
                </a:rPr>
                <a:t>6</a:t>
              </a:r>
              <a:endParaRPr lang="en-US" sz="8000" b="1" u="none" dirty="0">
                <a:solidFill>
                  <a:schemeClr val="bg1"/>
                </a:solidFill>
              </a:endParaRPr>
            </a:p>
          </p:txBody>
        </p:sp>
      </p:grpSp>
    </p:spTree>
    <p:extLst>
      <p:ext uri="{BB962C8B-B14F-4D97-AF65-F5344CB8AC3E}">
        <p14:creationId xmlns:p14="http://schemas.microsoft.com/office/powerpoint/2010/main" val="39576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A625F9-BB9C-2B8D-337C-EDF6DA48FEFA}"/>
              </a:ext>
            </a:extLst>
          </p:cNvPr>
          <p:cNvSpPr/>
          <p:nvPr/>
        </p:nvSpPr>
        <p:spPr>
          <a:xfrm>
            <a:off x="10183330" y="2139289"/>
            <a:ext cx="4292458" cy="5264207"/>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B4329E8-0D31-4683-FB37-79B314372F71}"/>
              </a:ext>
            </a:extLst>
          </p:cNvPr>
          <p:cNvSpPr/>
          <p:nvPr/>
        </p:nvSpPr>
        <p:spPr>
          <a:xfrm>
            <a:off x="5615484" y="2139289"/>
            <a:ext cx="4292458" cy="5264207"/>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D0D4F25-BD96-39A2-1066-A0C447604C7A}"/>
              </a:ext>
            </a:extLst>
          </p:cNvPr>
          <p:cNvSpPr/>
          <p:nvPr/>
        </p:nvSpPr>
        <p:spPr>
          <a:xfrm>
            <a:off x="1047638" y="2139289"/>
            <a:ext cx="4292458" cy="5264207"/>
          </a:xfrm>
          <a:prstGeom prst="rect">
            <a:avLst/>
          </a:prstGeom>
          <a:solidFill>
            <a:schemeClr val="bg1"/>
          </a:solidFill>
          <a:ln>
            <a:noFill/>
          </a:ln>
          <a:effectLst>
            <a:outerShdw blurRad="460002" dist="381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lstStyle/>
          <a:p>
            <a:r>
              <a:rPr lang="en-IN" dirty="0"/>
              <a:t>Essential components of a CMS</a:t>
            </a:r>
            <a:endParaRPr lang="en-US" dirty="0"/>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CMS Overview</a:t>
            </a:r>
          </a:p>
        </p:txBody>
      </p:sp>
      <p:sp>
        <p:nvSpPr>
          <p:cNvPr id="14" name="TextBox 13">
            <a:extLst>
              <a:ext uri="{FF2B5EF4-FFF2-40B4-BE49-F238E27FC236}">
                <a16:creationId xmlns:a16="http://schemas.microsoft.com/office/drawing/2014/main" id="{42FFAD68-6EE4-ABBB-BCAB-6B0200B1FD07}"/>
              </a:ext>
            </a:extLst>
          </p:cNvPr>
          <p:cNvSpPr txBox="1"/>
          <p:nvPr/>
        </p:nvSpPr>
        <p:spPr>
          <a:xfrm>
            <a:off x="4943953" y="4219877"/>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 name="TextBox 1">
            <a:extLst>
              <a:ext uri="{FF2B5EF4-FFF2-40B4-BE49-F238E27FC236}">
                <a16:creationId xmlns:a16="http://schemas.microsoft.com/office/drawing/2014/main" id="{942157B6-68C7-CA7E-4DA9-D958C2AA498E}"/>
              </a:ext>
            </a:extLst>
          </p:cNvPr>
          <p:cNvSpPr txBox="1"/>
          <p:nvPr/>
        </p:nvSpPr>
        <p:spPr>
          <a:xfrm>
            <a:off x="-372533" y="2291644"/>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Box 3">
            <a:extLst>
              <a:ext uri="{FF2B5EF4-FFF2-40B4-BE49-F238E27FC236}">
                <a16:creationId xmlns:a16="http://schemas.microsoft.com/office/drawing/2014/main" id="{CD3BE31A-7F8D-DA41-6123-CF6F4606C335}"/>
              </a:ext>
            </a:extLst>
          </p:cNvPr>
          <p:cNvSpPr txBox="1"/>
          <p:nvPr/>
        </p:nvSpPr>
        <p:spPr>
          <a:xfrm>
            <a:off x="-609600" y="49671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extBox 6">
            <a:extLst>
              <a:ext uri="{FF2B5EF4-FFF2-40B4-BE49-F238E27FC236}">
                <a16:creationId xmlns:a16="http://schemas.microsoft.com/office/drawing/2014/main" id="{BA173DF3-1CEA-3115-1F29-DBC552EE2DAB}"/>
              </a:ext>
            </a:extLst>
          </p:cNvPr>
          <p:cNvSpPr txBox="1"/>
          <p:nvPr/>
        </p:nvSpPr>
        <p:spPr>
          <a:xfrm>
            <a:off x="-428978" y="527191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1" name="Content Placeholder 8">
            <a:extLst>
              <a:ext uri="{FF2B5EF4-FFF2-40B4-BE49-F238E27FC236}">
                <a16:creationId xmlns:a16="http://schemas.microsoft.com/office/drawing/2014/main" id="{1931043C-DD3D-C83B-3544-D84BB50BCF56}"/>
              </a:ext>
            </a:extLst>
          </p:cNvPr>
          <p:cNvSpPr txBox="1">
            <a:spLocks/>
          </p:cNvSpPr>
          <p:nvPr/>
        </p:nvSpPr>
        <p:spPr>
          <a:xfrm>
            <a:off x="1212112" y="4170454"/>
            <a:ext cx="3901151" cy="307714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50000"/>
              </a:lnSpc>
            </a:pPr>
            <a:r>
              <a:rPr lang="en-US" dirty="0"/>
              <a:t>Consistent &amp; universal atomic components for myriad content types.</a:t>
            </a:r>
          </a:p>
          <a:p>
            <a:pPr>
              <a:lnSpc>
                <a:spcPct val="150000"/>
              </a:lnSpc>
            </a:pPr>
            <a:r>
              <a:rPr lang="en-US" dirty="0"/>
              <a:t>Useful and time saving when user needs to create several pages.</a:t>
            </a:r>
          </a:p>
          <a:p>
            <a:pPr marL="0" indent="0">
              <a:buFont typeface="Arial" panose="020B0604020202020204" pitchFamily="34" charset="0"/>
              <a:buNone/>
            </a:pPr>
            <a:endParaRPr lang="en-US" dirty="0"/>
          </a:p>
        </p:txBody>
      </p:sp>
      <p:sp>
        <p:nvSpPr>
          <p:cNvPr id="17" name="Title 2">
            <a:extLst>
              <a:ext uri="{FF2B5EF4-FFF2-40B4-BE49-F238E27FC236}">
                <a16:creationId xmlns:a16="http://schemas.microsoft.com/office/drawing/2014/main" id="{6919EE49-C19D-B677-22FD-58834D259CA5}"/>
              </a:ext>
            </a:extLst>
          </p:cNvPr>
          <p:cNvSpPr txBox="1">
            <a:spLocks/>
          </p:cNvSpPr>
          <p:nvPr/>
        </p:nvSpPr>
        <p:spPr>
          <a:xfrm>
            <a:off x="1288036" y="3515104"/>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800" b="1" u="none" dirty="0">
                <a:solidFill>
                  <a:srgbClr val="FF668B"/>
                </a:solidFill>
              </a:rPr>
              <a:t>Templates</a:t>
            </a:r>
          </a:p>
        </p:txBody>
      </p:sp>
      <p:sp>
        <p:nvSpPr>
          <p:cNvPr id="18" name="Content Placeholder 8">
            <a:extLst>
              <a:ext uri="{FF2B5EF4-FFF2-40B4-BE49-F238E27FC236}">
                <a16:creationId xmlns:a16="http://schemas.microsoft.com/office/drawing/2014/main" id="{18840396-01E4-3F33-C8D6-10D007257F44}"/>
              </a:ext>
            </a:extLst>
          </p:cNvPr>
          <p:cNvSpPr txBox="1">
            <a:spLocks/>
          </p:cNvSpPr>
          <p:nvPr/>
        </p:nvSpPr>
        <p:spPr>
          <a:xfrm>
            <a:off x="5944455" y="4170454"/>
            <a:ext cx="3492153" cy="307714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50000"/>
              </a:lnSpc>
            </a:pPr>
            <a:r>
              <a:rPr lang="en-IN" dirty="0"/>
              <a:t>Main asset to power the overall system</a:t>
            </a:r>
          </a:p>
          <a:p>
            <a:pPr>
              <a:lnSpc>
                <a:spcPct val="150000"/>
              </a:lnSpc>
            </a:pPr>
            <a:r>
              <a:rPr lang="en-IN" dirty="0"/>
              <a:t>Rich media, blogs, articles, videos, etc.</a:t>
            </a:r>
          </a:p>
        </p:txBody>
      </p:sp>
      <p:sp>
        <p:nvSpPr>
          <p:cNvPr id="20" name="Title 2">
            <a:extLst>
              <a:ext uri="{FF2B5EF4-FFF2-40B4-BE49-F238E27FC236}">
                <a16:creationId xmlns:a16="http://schemas.microsoft.com/office/drawing/2014/main" id="{2554D756-8070-214F-DD0C-3248E9C51552}"/>
              </a:ext>
            </a:extLst>
          </p:cNvPr>
          <p:cNvSpPr txBox="1">
            <a:spLocks/>
          </p:cNvSpPr>
          <p:nvPr/>
        </p:nvSpPr>
        <p:spPr>
          <a:xfrm>
            <a:off x="5855882" y="3515104"/>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800" b="1" u="none" dirty="0">
                <a:solidFill>
                  <a:srgbClr val="FF668B"/>
                </a:solidFill>
              </a:rPr>
              <a:t>Content</a:t>
            </a:r>
          </a:p>
        </p:txBody>
      </p:sp>
      <p:sp>
        <p:nvSpPr>
          <p:cNvPr id="21" name="Content Placeholder 8">
            <a:extLst>
              <a:ext uri="{FF2B5EF4-FFF2-40B4-BE49-F238E27FC236}">
                <a16:creationId xmlns:a16="http://schemas.microsoft.com/office/drawing/2014/main" id="{2DA34ADB-DE4E-E83F-BA1D-C30BEF394B82}"/>
              </a:ext>
            </a:extLst>
          </p:cNvPr>
          <p:cNvSpPr txBox="1">
            <a:spLocks/>
          </p:cNvSpPr>
          <p:nvPr/>
        </p:nvSpPr>
        <p:spPr>
          <a:xfrm>
            <a:off x="10512301" y="4170454"/>
            <a:ext cx="3634515" cy="307714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nSpc>
                <a:spcPct val="150000"/>
              </a:lnSpc>
            </a:pPr>
            <a:r>
              <a:rPr lang="en-IN" dirty="0"/>
              <a:t>Key part in search engine optimization (SEO).</a:t>
            </a:r>
          </a:p>
          <a:p>
            <a:pPr>
              <a:lnSpc>
                <a:spcPct val="150000"/>
              </a:lnSpc>
            </a:pPr>
            <a:r>
              <a:rPr lang="en-IN" dirty="0"/>
              <a:t>Contains information such as category, author, publishing date, description and keywords.</a:t>
            </a:r>
          </a:p>
        </p:txBody>
      </p:sp>
      <p:sp>
        <p:nvSpPr>
          <p:cNvPr id="23" name="Title 2">
            <a:extLst>
              <a:ext uri="{FF2B5EF4-FFF2-40B4-BE49-F238E27FC236}">
                <a16:creationId xmlns:a16="http://schemas.microsoft.com/office/drawing/2014/main" id="{9AEAE132-5E8C-DCE3-57D7-90ED50C58179}"/>
              </a:ext>
            </a:extLst>
          </p:cNvPr>
          <p:cNvSpPr txBox="1">
            <a:spLocks/>
          </p:cNvSpPr>
          <p:nvPr/>
        </p:nvSpPr>
        <p:spPr>
          <a:xfrm>
            <a:off x="10423728" y="3515104"/>
            <a:ext cx="1918023" cy="655350"/>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IN" sz="2800" b="1" u="none" dirty="0">
                <a:solidFill>
                  <a:srgbClr val="FF668B"/>
                </a:solidFill>
              </a:rPr>
              <a:t>Metadata</a:t>
            </a:r>
          </a:p>
        </p:txBody>
      </p:sp>
      <p:pic>
        <p:nvPicPr>
          <p:cNvPr id="29" name="Picture 28">
            <a:extLst>
              <a:ext uri="{FF2B5EF4-FFF2-40B4-BE49-F238E27FC236}">
                <a16:creationId xmlns:a16="http://schemas.microsoft.com/office/drawing/2014/main" id="{81CD0712-130F-A8B6-6586-7722BCD24415}"/>
              </a:ext>
            </a:extLst>
          </p:cNvPr>
          <p:cNvPicPr>
            <a:picLocks noChangeAspect="1"/>
          </p:cNvPicPr>
          <p:nvPr/>
        </p:nvPicPr>
        <p:blipFill>
          <a:blip r:embed="rId3"/>
          <a:stretch>
            <a:fillRect/>
          </a:stretch>
        </p:blipFill>
        <p:spPr>
          <a:xfrm>
            <a:off x="10512301" y="2612303"/>
            <a:ext cx="786420" cy="655350"/>
          </a:xfrm>
          <a:prstGeom prst="rect">
            <a:avLst/>
          </a:prstGeom>
        </p:spPr>
      </p:pic>
      <p:pic>
        <p:nvPicPr>
          <p:cNvPr id="32" name="Picture 31">
            <a:extLst>
              <a:ext uri="{FF2B5EF4-FFF2-40B4-BE49-F238E27FC236}">
                <a16:creationId xmlns:a16="http://schemas.microsoft.com/office/drawing/2014/main" id="{1745A2C9-D370-141A-E495-D48DECBFDD86}"/>
              </a:ext>
            </a:extLst>
          </p:cNvPr>
          <p:cNvPicPr>
            <a:picLocks noChangeAspect="1"/>
          </p:cNvPicPr>
          <p:nvPr/>
        </p:nvPicPr>
        <p:blipFill>
          <a:blip r:embed="rId4"/>
          <a:stretch>
            <a:fillRect/>
          </a:stretch>
        </p:blipFill>
        <p:spPr>
          <a:xfrm>
            <a:off x="5987116" y="2617134"/>
            <a:ext cx="1019147" cy="650519"/>
          </a:xfrm>
          <a:prstGeom prst="rect">
            <a:avLst/>
          </a:prstGeom>
        </p:spPr>
      </p:pic>
      <p:pic>
        <p:nvPicPr>
          <p:cNvPr id="34" name="Picture 33">
            <a:extLst>
              <a:ext uri="{FF2B5EF4-FFF2-40B4-BE49-F238E27FC236}">
                <a16:creationId xmlns:a16="http://schemas.microsoft.com/office/drawing/2014/main" id="{758BDF08-654C-376F-8276-8726E9EEA979}"/>
              </a:ext>
            </a:extLst>
          </p:cNvPr>
          <p:cNvPicPr>
            <a:picLocks noChangeAspect="1"/>
          </p:cNvPicPr>
          <p:nvPr/>
        </p:nvPicPr>
        <p:blipFill>
          <a:blip r:embed="rId5"/>
          <a:stretch>
            <a:fillRect/>
          </a:stretch>
        </p:blipFill>
        <p:spPr>
          <a:xfrm>
            <a:off x="1376609" y="2585618"/>
            <a:ext cx="728537" cy="682035"/>
          </a:xfrm>
          <a:prstGeom prst="rect">
            <a:avLst/>
          </a:prstGeom>
        </p:spPr>
      </p:pic>
    </p:spTree>
    <p:extLst>
      <p:ext uri="{BB962C8B-B14F-4D97-AF65-F5344CB8AC3E}">
        <p14:creationId xmlns:p14="http://schemas.microsoft.com/office/powerpoint/2010/main" val="29971259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defRPr sz="1600" b="0" i="0" dirty="0" smtClean="0">
            <a:latin typeface="Futura Next Book" panose="020B0502020204020303" pitchFamily="34"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4554</TotalTime>
  <Words>1831</Words>
  <Application>Microsoft Macintosh PowerPoint</Application>
  <PresentationFormat>Custom</PresentationFormat>
  <Paragraphs>242</Paragraphs>
  <Slides>32</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Futura Next Book</vt:lpstr>
      <vt:lpstr>Futura Next DemiBold</vt:lpstr>
      <vt:lpstr>Futura Next Light</vt:lpstr>
      <vt:lpstr>FUTURANEXT-MEDIUM</vt:lpstr>
      <vt:lpstr>FUTURANEXT-MEDIUM</vt:lpstr>
      <vt:lpstr>Office Theme</vt:lpstr>
      <vt:lpstr>PowerPoint Presentation</vt:lpstr>
      <vt:lpstr>Front-end CMS</vt:lpstr>
      <vt:lpstr>What will you learn today?</vt:lpstr>
      <vt:lpstr>Overview</vt:lpstr>
      <vt:lpstr>Have you ever made a website from a template?</vt:lpstr>
      <vt:lpstr>What is a CMS?</vt:lpstr>
      <vt:lpstr>How does a CMS work?</vt:lpstr>
      <vt:lpstr>Characteristics of a CMS</vt:lpstr>
      <vt:lpstr>Essential components of a CMS</vt:lpstr>
      <vt:lpstr>Core features of CMS</vt:lpstr>
      <vt:lpstr>Examples of CMS platforms</vt:lpstr>
      <vt:lpstr>What can you build with CMS?</vt:lpstr>
      <vt:lpstr>Design process &amp; approach</vt:lpstr>
      <vt:lpstr>Design process &amp; approach</vt:lpstr>
      <vt:lpstr>Brief</vt:lpstr>
      <vt:lpstr>Plan</vt:lpstr>
      <vt:lpstr>Execute</vt:lpstr>
      <vt:lpstr>Execute</vt:lpstr>
      <vt:lpstr>Execute</vt:lpstr>
      <vt:lpstr>Execute</vt:lpstr>
      <vt:lpstr>Validate</vt:lpstr>
      <vt:lpstr>Example – Sub Brands of Unilever</vt:lpstr>
      <vt:lpstr>Example – Sub Brands of Unilever</vt:lpstr>
      <vt:lpstr>Example – Sub Brands of Unilever</vt:lpstr>
      <vt:lpstr>Example – Sub Brands of Unilever</vt:lpstr>
      <vt:lpstr>Example – Sub Brands of Unilever</vt:lpstr>
      <vt:lpstr>The Takeaway</vt:lpstr>
      <vt:lpstr>References &amp; Inspiration</vt:lpstr>
      <vt:lpstr>What’s next for me?</vt:lpstr>
      <vt:lpstr>Thank you!</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Naveen Verma</cp:lastModifiedBy>
  <cp:revision>162</cp:revision>
  <dcterms:created xsi:type="dcterms:W3CDTF">2022-08-05T06:21:18Z</dcterms:created>
  <dcterms:modified xsi:type="dcterms:W3CDTF">2022-09-06T11:51:30Z</dcterms:modified>
</cp:coreProperties>
</file>